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4" r:id="rId4"/>
    <p:sldId id="272" r:id="rId5"/>
    <p:sldId id="273" r:id="rId6"/>
    <p:sldId id="276" r:id="rId7"/>
    <p:sldId id="275" r:id="rId8"/>
    <p:sldId id="269" r:id="rId9"/>
    <p:sldId id="258" r:id="rId10"/>
    <p:sldId id="268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BC2"/>
    <a:srgbClr val="65D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CB9DC-0037-4F26-A5BB-33CA3C4036FE}" v="1" dt="2021-07-25T16:26:2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il Sharma" userId="9a1d8945a11b92b5" providerId="LiveId" clId="{7BF4F052-9144-4D84-A71E-83B23D4A8360}"/>
    <pc:docChg chg="undo custSel addSld delSld modSld sldOrd">
      <pc:chgData name="Kapil Sharma" userId="9a1d8945a11b92b5" providerId="LiveId" clId="{7BF4F052-9144-4D84-A71E-83B23D4A8360}" dt="2021-06-04T07:17:32.575" v="44"/>
      <pc:docMkLst>
        <pc:docMk/>
      </pc:docMkLst>
      <pc:sldChg chg="modSp mod">
        <pc:chgData name="Kapil Sharma" userId="9a1d8945a11b92b5" providerId="LiveId" clId="{7BF4F052-9144-4D84-A71E-83B23D4A8360}" dt="2021-06-03T20:03:41.358" v="4" actId="14100"/>
        <pc:sldMkLst>
          <pc:docMk/>
          <pc:sldMk cId="4093637224" sldId="256"/>
        </pc:sldMkLst>
        <pc:spChg chg="mod">
          <ac:chgData name="Kapil Sharma" userId="9a1d8945a11b92b5" providerId="LiveId" clId="{7BF4F052-9144-4D84-A71E-83B23D4A8360}" dt="2021-06-03T20:03:41.358" v="4" actId="14100"/>
          <ac:spMkLst>
            <pc:docMk/>
            <pc:sldMk cId="4093637224" sldId="256"/>
            <ac:spMk id="2" creationId="{00000000-0000-0000-0000-000000000000}"/>
          </ac:spMkLst>
        </pc:spChg>
      </pc:sldChg>
      <pc:sldChg chg="del">
        <pc:chgData name="Kapil Sharma" userId="9a1d8945a11b92b5" providerId="LiveId" clId="{7BF4F052-9144-4D84-A71E-83B23D4A8360}" dt="2021-06-04T07:06:13.824" v="11" actId="2696"/>
        <pc:sldMkLst>
          <pc:docMk/>
          <pc:sldMk cId="3732763288" sldId="257"/>
        </pc:sldMkLst>
      </pc:sldChg>
      <pc:sldChg chg="modSp mod">
        <pc:chgData name="Kapil Sharma" userId="9a1d8945a11b92b5" providerId="LiveId" clId="{7BF4F052-9144-4D84-A71E-83B23D4A8360}" dt="2021-06-03T20:04:15.942" v="10" actId="1076"/>
        <pc:sldMkLst>
          <pc:docMk/>
          <pc:sldMk cId="2794892369" sldId="266"/>
        </pc:sldMkLst>
        <pc:spChg chg="mod">
          <ac:chgData name="Kapil Sharma" userId="9a1d8945a11b92b5" providerId="LiveId" clId="{7BF4F052-9144-4D84-A71E-83B23D4A8360}" dt="2021-06-03T20:04:06.494" v="8" actId="14100"/>
          <ac:spMkLst>
            <pc:docMk/>
            <pc:sldMk cId="2794892369" sldId="266"/>
            <ac:spMk id="11" creationId="{FAA852D6-93A7-45D5-9FD0-AA92AC8FEFC7}"/>
          </ac:spMkLst>
        </pc:spChg>
        <pc:spChg chg="mod">
          <ac:chgData name="Kapil Sharma" userId="9a1d8945a11b92b5" providerId="LiveId" clId="{7BF4F052-9144-4D84-A71E-83B23D4A8360}" dt="2021-06-03T20:04:15.942" v="10" actId="1076"/>
          <ac:spMkLst>
            <pc:docMk/>
            <pc:sldMk cId="2794892369" sldId="266"/>
            <ac:spMk id="12" creationId="{FCD51D61-14F6-48F3-B094-F236D6813C66}"/>
          </ac:spMkLst>
        </pc:spChg>
      </pc:sldChg>
      <pc:sldChg chg="addSp delSp modSp add mod ord">
        <pc:chgData name="Kapil Sharma" userId="9a1d8945a11b92b5" providerId="LiveId" clId="{7BF4F052-9144-4D84-A71E-83B23D4A8360}" dt="2021-06-04T07:17:32.575" v="44"/>
        <pc:sldMkLst>
          <pc:docMk/>
          <pc:sldMk cId="1399110667" sldId="268"/>
        </pc:sldMkLst>
        <pc:spChg chg="del">
          <ac:chgData name="Kapil Sharma" userId="9a1d8945a11b92b5" providerId="LiveId" clId="{7BF4F052-9144-4D84-A71E-83B23D4A8360}" dt="2021-06-04T07:14:00.975" v="14" actId="478"/>
          <ac:spMkLst>
            <pc:docMk/>
            <pc:sldMk cId="1399110667" sldId="268"/>
            <ac:spMk id="2" creationId="{00000000-0000-0000-0000-000000000000}"/>
          </ac:spMkLst>
        </pc:spChg>
        <pc:spChg chg="add mod">
          <ac:chgData name="Kapil Sharma" userId="9a1d8945a11b92b5" providerId="LiveId" clId="{7BF4F052-9144-4D84-A71E-83B23D4A8360}" dt="2021-06-04T07:15:33.302" v="36" actId="108"/>
          <ac:spMkLst>
            <pc:docMk/>
            <pc:sldMk cId="1399110667" sldId="268"/>
            <ac:spMk id="4" creationId="{FF0683E3-9462-412E-9E90-23C029258E1E}"/>
          </ac:spMkLst>
        </pc:spChg>
        <pc:graphicFrameChg chg="del">
          <ac:chgData name="Kapil Sharma" userId="9a1d8945a11b92b5" providerId="LiveId" clId="{7BF4F052-9144-4D84-A71E-83B23D4A8360}" dt="2021-06-04T07:13:57.067" v="13" actId="478"/>
          <ac:graphicFrameMkLst>
            <pc:docMk/>
            <pc:sldMk cId="1399110667" sldId="268"/>
            <ac:graphicFrameMk id="7" creationId="{00000000-0000-0000-0000-000000000000}"/>
          </ac:graphicFrameMkLst>
        </pc:graphicFrameChg>
        <pc:picChg chg="add del mod">
          <ac:chgData name="Kapil Sharma" userId="9a1d8945a11b92b5" providerId="LiveId" clId="{7BF4F052-9144-4D84-A71E-83B23D4A8360}" dt="2021-06-04T07:14:18.118" v="20" actId="478"/>
          <ac:picMkLst>
            <pc:docMk/>
            <pc:sldMk cId="1399110667" sldId="268"/>
            <ac:picMk id="9" creationId="{2E96577F-9A83-4818-97DD-B3B339FDCE9F}"/>
          </ac:picMkLst>
        </pc:picChg>
        <pc:picChg chg="add del mod">
          <ac:chgData name="Kapil Sharma" userId="9a1d8945a11b92b5" providerId="LiveId" clId="{7BF4F052-9144-4D84-A71E-83B23D4A8360}" dt="2021-06-04T07:16:24.514" v="39" actId="478"/>
          <ac:picMkLst>
            <pc:docMk/>
            <pc:sldMk cId="1399110667" sldId="268"/>
            <ac:picMk id="11" creationId="{0CADF829-2617-4C13-8902-848BC181EEBD}"/>
          </ac:picMkLst>
        </pc:picChg>
        <pc:picChg chg="add mod">
          <ac:chgData name="Kapil Sharma" userId="9a1d8945a11b92b5" providerId="LiveId" clId="{7BF4F052-9144-4D84-A71E-83B23D4A8360}" dt="2021-06-04T07:16:38.152" v="42" actId="1076"/>
          <ac:picMkLst>
            <pc:docMk/>
            <pc:sldMk cId="1399110667" sldId="268"/>
            <ac:picMk id="13" creationId="{20A7FCCE-9643-4EF4-85D0-D6DE5613D656}"/>
          </ac:picMkLst>
        </pc:picChg>
      </pc:sldChg>
    </pc:docChg>
  </pc:docChgLst>
  <pc:docChgLst>
    <pc:chgData name="Kapil Sharma" userId="9a1d8945a11b92b5" providerId="LiveId" clId="{C815AF48-5B1E-41B9-9A64-A9CF2B08F423}"/>
    <pc:docChg chg="undo custSel addSld delSld modSld sldOrd">
      <pc:chgData name="Kapil Sharma" userId="9a1d8945a11b92b5" providerId="LiveId" clId="{C815AF48-5B1E-41B9-9A64-A9CF2B08F423}" dt="2021-06-22T07:18:46.700" v="2666" actId="1076"/>
      <pc:docMkLst>
        <pc:docMk/>
      </pc:docMkLst>
      <pc:sldChg chg="addSp delSp modSp mod">
        <pc:chgData name="Kapil Sharma" userId="9a1d8945a11b92b5" providerId="LiveId" clId="{C815AF48-5B1E-41B9-9A64-A9CF2B08F423}" dt="2021-06-14T09:32:37.885" v="2366" actId="108"/>
        <pc:sldMkLst>
          <pc:docMk/>
          <pc:sldMk cId="4093637224" sldId="256"/>
        </pc:sldMkLst>
        <pc:spChg chg="mod">
          <ac:chgData name="Kapil Sharma" userId="9a1d8945a11b92b5" providerId="LiveId" clId="{C815AF48-5B1E-41B9-9A64-A9CF2B08F423}" dt="2021-06-14T09:32:29.812" v="2365" actId="108"/>
          <ac:spMkLst>
            <pc:docMk/>
            <pc:sldMk cId="4093637224" sldId="256"/>
            <ac:spMk id="2" creationId="{00000000-0000-0000-0000-000000000000}"/>
          </ac:spMkLst>
        </pc:spChg>
        <pc:spChg chg="mod">
          <ac:chgData name="Kapil Sharma" userId="9a1d8945a11b92b5" providerId="LiveId" clId="{C815AF48-5B1E-41B9-9A64-A9CF2B08F423}" dt="2021-06-14T09:32:37.885" v="2366" actId="108"/>
          <ac:spMkLst>
            <pc:docMk/>
            <pc:sldMk cId="4093637224" sldId="256"/>
            <ac:spMk id="3" creationId="{00000000-0000-0000-0000-000000000000}"/>
          </ac:spMkLst>
        </pc:spChg>
        <pc:spChg chg="mod">
          <ac:chgData name="Kapil Sharma" userId="9a1d8945a11b92b5" providerId="LiveId" clId="{C815AF48-5B1E-41B9-9A64-A9CF2B08F423}" dt="2021-06-14T09:32:21.158" v="2364" actId="108"/>
          <ac:spMkLst>
            <pc:docMk/>
            <pc:sldMk cId="4093637224" sldId="256"/>
            <ac:spMk id="7" creationId="{00000000-0000-0000-0000-000000000000}"/>
          </ac:spMkLst>
        </pc:spChg>
        <pc:spChg chg="add mod">
          <ac:chgData name="Kapil Sharma" userId="9a1d8945a11b92b5" providerId="LiveId" clId="{C815AF48-5B1E-41B9-9A64-A9CF2B08F423}" dt="2021-06-14T09:32:03.415" v="2362"/>
          <ac:spMkLst>
            <pc:docMk/>
            <pc:sldMk cId="4093637224" sldId="256"/>
            <ac:spMk id="8" creationId="{A6E57E9B-1059-4D8D-A9EE-B0FF82573C28}"/>
          </ac:spMkLst>
        </pc:spChg>
        <pc:picChg chg="del mod">
          <ac:chgData name="Kapil Sharma" userId="9a1d8945a11b92b5" providerId="LiveId" clId="{C815AF48-5B1E-41B9-9A64-A9CF2B08F423}" dt="2021-06-14T09:32:02.612" v="2361" actId="478"/>
          <ac:picMkLst>
            <pc:docMk/>
            <pc:sldMk cId="4093637224" sldId="256"/>
            <ac:picMk id="6" creationId="{00000000-0000-0000-0000-000000000000}"/>
          </ac:picMkLst>
        </pc:picChg>
        <pc:picChg chg="add mod">
          <ac:chgData name="Kapil Sharma" userId="9a1d8945a11b92b5" providerId="LiveId" clId="{C815AF48-5B1E-41B9-9A64-A9CF2B08F423}" dt="2021-06-14T09:32:08.494" v="2363"/>
          <ac:picMkLst>
            <pc:docMk/>
            <pc:sldMk cId="4093637224" sldId="256"/>
            <ac:picMk id="9" creationId="{F367B7E7-5250-4920-AB88-AB497D0E814D}"/>
          </ac:picMkLst>
        </pc:picChg>
      </pc:sldChg>
      <pc:sldChg chg="modSp mod">
        <pc:chgData name="Kapil Sharma" userId="9a1d8945a11b92b5" providerId="LiveId" clId="{C815AF48-5B1E-41B9-9A64-A9CF2B08F423}" dt="2021-06-14T09:00:05.494" v="2171" actId="14100"/>
        <pc:sldMkLst>
          <pc:docMk/>
          <pc:sldMk cId="2167806737" sldId="258"/>
        </pc:sldMkLst>
        <pc:spChg chg="mod">
          <ac:chgData name="Kapil Sharma" userId="9a1d8945a11b92b5" providerId="LiveId" clId="{C815AF48-5B1E-41B9-9A64-A9CF2B08F423}" dt="2021-06-14T09:00:05.494" v="2171" actId="14100"/>
          <ac:spMkLst>
            <pc:docMk/>
            <pc:sldMk cId="2167806737" sldId="258"/>
            <ac:spMk id="3" creationId="{E0F52E43-2CFC-4680-A520-02A1AB336E35}"/>
          </ac:spMkLst>
        </pc:spChg>
      </pc:sldChg>
      <pc:sldChg chg="addSp delSp modSp del mod chgLayout">
        <pc:chgData name="Kapil Sharma" userId="9a1d8945a11b92b5" providerId="LiveId" clId="{C815AF48-5B1E-41B9-9A64-A9CF2B08F423}" dt="2021-06-21T10:39:04.741" v="2516" actId="2696"/>
        <pc:sldMkLst>
          <pc:docMk/>
          <pc:sldMk cId="1595618154" sldId="259"/>
        </pc:sldMkLst>
        <pc:spChg chg="mod ord">
          <ac:chgData name="Kapil Sharma" userId="9a1d8945a11b92b5" providerId="LiveId" clId="{C815AF48-5B1E-41B9-9A64-A9CF2B08F423}" dt="2021-06-21T10:31:25.081" v="2436" actId="1076"/>
          <ac:spMkLst>
            <pc:docMk/>
            <pc:sldMk cId="1595618154" sldId="259"/>
            <ac:spMk id="2" creationId="{00000000-0000-0000-0000-000000000000}"/>
          </ac:spMkLst>
        </pc:spChg>
        <pc:spChg chg="add del mod ord">
          <ac:chgData name="Kapil Sharma" userId="9a1d8945a11b92b5" providerId="LiveId" clId="{C815AF48-5B1E-41B9-9A64-A9CF2B08F423}" dt="2021-06-21T10:30:22.504" v="2419"/>
          <ac:spMkLst>
            <pc:docMk/>
            <pc:sldMk cId="1595618154" sldId="259"/>
            <ac:spMk id="3" creationId="{8B2A7978-9DFD-45EF-B388-6E2D9908C101}"/>
          </ac:spMkLst>
        </pc:spChg>
        <pc:spChg chg="add mod">
          <ac:chgData name="Kapil Sharma" userId="9a1d8945a11b92b5" providerId="LiveId" clId="{C815AF48-5B1E-41B9-9A64-A9CF2B08F423}" dt="2021-06-21T10:34:15.700" v="2473" actId="1076"/>
          <ac:spMkLst>
            <pc:docMk/>
            <pc:sldMk cId="1595618154" sldId="259"/>
            <ac:spMk id="10" creationId="{3BD31A31-EBA9-4CD9-AD99-3B3DD236942D}"/>
          </ac:spMkLst>
        </pc:spChg>
        <pc:spChg chg="add del mod">
          <ac:chgData name="Kapil Sharma" userId="9a1d8945a11b92b5" providerId="LiveId" clId="{C815AF48-5B1E-41B9-9A64-A9CF2B08F423}" dt="2021-06-21T10:30:28.604" v="2422" actId="478"/>
          <ac:spMkLst>
            <pc:docMk/>
            <pc:sldMk cId="1595618154" sldId="259"/>
            <ac:spMk id="12" creationId="{B42A25D8-DD6C-449B-B8DA-D92B96D1007B}"/>
          </ac:spMkLst>
        </pc:spChg>
        <pc:spChg chg="add del mod">
          <ac:chgData name="Kapil Sharma" userId="9a1d8945a11b92b5" providerId="LiveId" clId="{C815AF48-5B1E-41B9-9A64-A9CF2B08F423}" dt="2021-06-21T10:30:29.528" v="2423" actId="478"/>
          <ac:spMkLst>
            <pc:docMk/>
            <pc:sldMk cId="1595618154" sldId="259"/>
            <ac:spMk id="13" creationId="{6917C806-945F-4FCA-A933-3C7CEE188238}"/>
          </ac:spMkLst>
        </pc:spChg>
        <pc:spChg chg="add del mod">
          <ac:chgData name="Kapil Sharma" userId="9a1d8945a11b92b5" providerId="LiveId" clId="{C815AF48-5B1E-41B9-9A64-A9CF2B08F423}" dt="2021-06-13T15:58:33.416" v="1072" actId="478"/>
          <ac:spMkLst>
            <pc:docMk/>
            <pc:sldMk cId="1595618154" sldId="259"/>
            <ac:spMk id="14" creationId="{38F7A7B5-0DD3-42F1-9B2F-A3307638814F}"/>
          </ac:spMkLst>
        </pc:spChg>
        <pc:spChg chg="add mod">
          <ac:chgData name="Kapil Sharma" userId="9a1d8945a11b92b5" providerId="LiveId" clId="{C815AF48-5B1E-41B9-9A64-A9CF2B08F423}" dt="2021-06-21T10:30:15.359" v="2418"/>
          <ac:spMkLst>
            <pc:docMk/>
            <pc:sldMk cId="1595618154" sldId="259"/>
            <ac:spMk id="14" creationId="{46313291-97F7-4F5D-A9E6-4D56A94D7F5E}"/>
          </ac:spMkLst>
        </pc:spChg>
        <pc:spChg chg="add del">
          <ac:chgData name="Kapil Sharma" userId="9a1d8945a11b92b5" providerId="LiveId" clId="{C815AF48-5B1E-41B9-9A64-A9CF2B08F423}" dt="2021-06-13T16:00:42.771" v="1081" actId="11529"/>
          <ac:spMkLst>
            <pc:docMk/>
            <pc:sldMk cId="1595618154" sldId="259"/>
            <ac:spMk id="15" creationId="{B821FB28-CA41-44E2-9ED7-2D546CDC22D5}"/>
          </ac:spMkLst>
        </pc:spChg>
        <pc:spChg chg="add del mod">
          <ac:chgData name="Kapil Sharma" userId="9a1d8945a11b92b5" providerId="LiveId" clId="{C815AF48-5B1E-41B9-9A64-A9CF2B08F423}" dt="2021-06-21T10:30:27.327" v="2421" actId="478"/>
          <ac:spMkLst>
            <pc:docMk/>
            <pc:sldMk cId="1595618154" sldId="259"/>
            <ac:spMk id="16" creationId="{3BB01C61-393D-4546-8C91-16D0F5D45F67}"/>
          </ac:spMkLst>
        </pc:spChg>
        <pc:spChg chg="add del mod">
          <ac:chgData name="Kapil Sharma" userId="9a1d8945a11b92b5" providerId="LiveId" clId="{C815AF48-5B1E-41B9-9A64-A9CF2B08F423}" dt="2021-06-21T10:30:30.823" v="2424" actId="478"/>
          <ac:spMkLst>
            <pc:docMk/>
            <pc:sldMk cId="1595618154" sldId="259"/>
            <ac:spMk id="17" creationId="{4BD16DF6-A954-457E-8D16-C22BD123AC38}"/>
          </ac:spMkLst>
        </pc:spChg>
        <pc:spChg chg="add mod">
          <ac:chgData name="Kapil Sharma" userId="9a1d8945a11b92b5" providerId="LiveId" clId="{C815AF48-5B1E-41B9-9A64-A9CF2B08F423}" dt="2021-06-21T10:38:27.957" v="2511" actId="1076"/>
          <ac:spMkLst>
            <pc:docMk/>
            <pc:sldMk cId="1595618154" sldId="259"/>
            <ac:spMk id="21" creationId="{B5785949-81DF-4FDB-9CCA-4014AE761C1C}"/>
          </ac:spMkLst>
        </pc:spChg>
        <pc:spChg chg="add mod">
          <ac:chgData name="Kapil Sharma" userId="9a1d8945a11b92b5" providerId="LiveId" clId="{C815AF48-5B1E-41B9-9A64-A9CF2B08F423}" dt="2021-06-21T10:36:09.665" v="2493" actId="1076"/>
          <ac:spMkLst>
            <pc:docMk/>
            <pc:sldMk cId="1595618154" sldId="259"/>
            <ac:spMk id="25" creationId="{B8D0EB91-BE35-4425-9972-1B713B8F2E1D}"/>
          </ac:spMkLst>
        </pc:spChg>
        <pc:spChg chg="add mod">
          <ac:chgData name="Kapil Sharma" userId="9a1d8945a11b92b5" providerId="LiveId" clId="{C815AF48-5B1E-41B9-9A64-A9CF2B08F423}" dt="2021-06-21T10:32:47.542" v="2454" actId="1076"/>
          <ac:spMkLst>
            <pc:docMk/>
            <pc:sldMk cId="1595618154" sldId="259"/>
            <ac:spMk id="26" creationId="{B0AFF782-958F-48C6-859D-0A32B23C3C5B}"/>
          </ac:spMkLst>
        </pc:spChg>
        <pc:spChg chg="add mod">
          <ac:chgData name="Kapil Sharma" userId="9a1d8945a11b92b5" providerId="LiveId" clId="{C815AF48-5B1E-41B9-9A64-A9CF2B08F423}" dt="2021-06-21T10:33:04.567" v="2457" actId="14100"/>
          <ac:spMkLst>
            <pc:docMk/>
            <pc:sldMk cId="1595618154" sldId="259"/>
            <ac:spMk id="27" creationId="{CDEB059F-6D24-4948-9D08-14A45339C9BA}"/>
          </ac:spMkLst>
        </pc:spChg>
        <pc:spChg chg="add mod">
          <ac:chgData name="Kapil Sharma" userId="9a1d8945a11b92b5" providerId="LiveId" clId="{C815AF48-5B1E-41B9-9A64-A9CF2B08F423}" dt="2021-06-21T10:34:59.757" v="2477" actId="1076"/>
          <ac:spMkLst>
            <pc:docMk/>
            <pc:sldMk cId="1595618154" sldId="259"/>
            <ac:spMk id="33" creationId="{0C35255F-03C6-49FB-AD99-5E5213AE5172}"/>
          </ac:spMkLst>
        </pc:spChg>
        <pc:spChg chg="add mod">
          <ac:chgData name="Kapil Sharma" userId="9a1d8945a11b92b5" providerId="LiveId" clId="{C815AF48-5B1E-41B9-9A64-A9CF2B08F423}" dt="2021-06-21T10:35:37.203" v="2485" actId="1076"/>
          <ac:spMkLst>
            <pc:docMk/>
            <pc:sldMk cId="1595618154" sldId="259"/>
            <ac:spMk id="35" creationId="{CEB14596-A1C6-4F3B-B4CD-55581AA3C080}"/>
          </ac:spMkLst>
        </pc:spChg>
        <pc:spChg chg="add mod">
          <ac:chgData name="Kapil Sharma" userId="9a1d8945a11b92b5" providerId="LiveId" clId="{C815AF48-5B1E-41B9-9A64-A9CF2B08F423}" dt="2021-06-21T10:36:06.451" v="2492" actId="1076"/>
          <ac:spMkLst>
            <pc:docMk/>
            <pc:sldMk cId="1595618154" sldId="259"/>
            <ac:spMk id="37" creationId="{682097D5-48CC-47FE-A143-C253E606026E}"/>
          </ac:spMkLst>
        </pc:spChg>
        <pc:spChg chg="add mod">
          <ac:chgData name="Kapil Sharma" userId="9a1d8945a11b92b5" providerId="LiveId" clId="{C815AF48-5B1E-41B9-9A64-A9CF2B08F423}" dt="2021-06-21T10:36:55.350" v="2497" actId="1076"/>
          <ac:spMkLst>
            <pc:docMk/>
            <pc:sldMk cId="1595618154" sldId="259"/>
            <ac:spMk id="39" creationId="{ED008020-9937-4E6C-BACB-410FE1998E0B}"/>
          </ac:spMkLst>
        </pc:spChg>
        <pc:graphicFrameChg chg="del">
          <ac:chgData name="Kapil Sharma" userId="9a1d8945a11b92b5" providerId="LiveId" clId="{C815AF48-5B1E-41B9-9A64-A9CF2B08F423}" dt="2021-06-13T13:51:06.037" v="129" actId="478"/>
          <ac:graphicFrameMkLst>
            <pc:docMk/>
            <pc:sldMk cId="1595618154" sldId="259"/>
            <ac:graphicFrameMk id="7" creationId="{00000000-0000-0000-0000-000000000000}"/>
          </ac:graphicFrameMkLst>
        </pc:graphicFrameChg>
        <pc:picChg chg="add del mod">
          <ac:chgData name="Kapil Sharma" userId="9a1d8945a11b92b5" providerId="LiveId" clId="{C815AF48-5B1E-41B9-9A64-A9CF2B08F423}" dt="2021-06-21T10:29:29.058" v="2412" actId="478"/>
          <ac:picMkLst>
            <pc:docMk/>
            <pc:sldMk cId="1595618154" sldId="259"/>
            <ac:picMk id="8" creationId="{01D9F4BC-A1BB-412C-A398-C4CAFA8860DD}"/>
          </ac:picMkLst>
        </pc:picChg>
        <pc:picChg chg="add del mod">
          <ac:chgData name="Kapil Sharma" userId="9a1d8945a11b92b5" providerId="LiveId" clId="{C815AF48-5B1E-41B9-9A64-A9CF2B08F423}" dt="2021-06-21T10:29:26.983" v="2411" actId="478"/>
          <ac:picMkLst>
            <pc:docMk/>
            <pc:sldMk cId="1595618154" sldId="259"/>
            <ac:picMk id="9" creationId="{BD086186-BBA2-4317-865F-FBBAD7741483}"/>
          </ac:picMkLst>
        </pc:picChg>
        <pc:picChg chg="add del mod">
          <ac:chgData name="Kapil Sharma" userId="9a1d8945a11b92b5" providerId="LiveId" clId="{C815AF48-5B1E-41B9-9A64-A9CF2B08F423}" dt="2021-06-21T10:29:34.357" v="2414" actId="478"/>
          <ac:picMkLst>
            <pc:docMk/>
            <pc:sldMk cId="1595618154" sldId="259"/>
            <ac:picMk id="11" creationId="{F87A9376-AFA6-437D-ADE8-67E9589F940C}"/>
          </ac:picMkLst>
        </pc:picChg>
        <pc:picChg chg="add mod">
          <ac:chgData name="Kapil Sharma" userId="9a1d8945a11b92b5" providerId="LiveId" clId="{C815AF48-5B1E-41B9-9A64-A9CF2B08F423}" dt="2021-06-21T10:38:27.957" v="2511" actId="1076"/>
          <ac:picMkLst>
            <pc:docMk/>
            <pc:sldMk cId="1595618154" sldId="259"/>
            <ac:picMk id="15" creationId="{D4156B8E-AC48-4909-8B8D-7E5E5F4C510B}"/>
          </ac:picMkLst>
        </pc:picChg>
        <pc:picChg chg="add mod">
          <ac:chgData name="Kapil Sharma" userId="9a1d8945a11b92b5" providerId="LiveId" clId="{C815AF48-5B1E-41B9-9A64-A9CF2B08F423}" dt="2021-06-21T10:38:27.957" v="2511" actId="1076"/>
          <ac:picMkLst>
            <pc:docMk/>
            <pc:sldMk cId="1595618154" sldId="259"/>
            <ac:picMk id="18" creationId="{7CC88BEA-6EDC-4D1C-AAC9-6397833D3869}"/>
          </ac:picMkLst>
        </pc:picChg>
        <pc:picChg chg="add mod">
          <ac:chgData name="Kapil Sharma" userId="9a1d8945a11b92b5" providerId="LiveId" clId="{C815AF48-5B1E-41B9-9A64-A9CF2B08F423}" dt="2021-06-21T10:38:27.957" v="2511" actId="1076"/>
          <ac:picMkLst>
            <pc:docMk/>
            <pc:sldMk cId="1595618154" sldId="259"/>
            <ac:picMk id="19" creationId="{43C1DEFC-108D-40E1-B37D-597296083E2B}"/>
          </ac:picMkLst>
        </pc:picChg>
        <pc:picChg chg="add mod">
          <ac:chgData name="Kapil Sharma" userId="9a1d8945a11b92b5" providerId="LiveId" clId="{C815AF48-5B1E-41B9-9A64-A9CF2B08F423}" dt="2021-06-21T10:38:27.957" v="2511" actId="1076"/>
          <ac:picMkLst>
            <pc:docMk/>
            <pc:sldMk cId="1595618154" sldId="259"/>
            <ac:picMk id="20" creationId="{869183CD-48C4-4F55-A9B7-BF00FDA0D6FB}"/>
          </ac:picMkLst>
        </pc:picChg>
        <pc:picChg chg="add mod">
          <ac:chgData name="Kapil Sharma" userId="9a1d8945a11b92b5" providerId="LiveId" clId="{C815AF48-5B1E-41B9-9A64-A9CF2B08F423}" dt="2021-06-21T10:37:20.720" v="2502" actId="14100"/>
          <ac:picMkLst>
            <pc:docMk/>
            <pc:sldMk cId="1595618154" sldId="259"/>
            <ac:picMk id="22" creationId="{FD520485-C1EA-4F0D-BE9E-E76B0BC34711}"/>
          </ac:picMkLst>
        </pc:picChg>
        <pc:picChg chg="add mod">
          <ac:chgData name="Kapil Sharma" userId="9a1d8945a11b92b5" providerId="LiveId" clId="{C815AF48-5B1E-41B9-9A64-A9CF2B08F423}" dt="2021-06-21T10:32:10.618" v="2446" actId="1076"/>
          <ac:picMkLst>
            <pc:docMk/>
            <pc:sldMk cId="1595618154" sldId="259"/>
            <ac:picMk id="23" creationId="{8654B504-E119-4279-BBE4-8ABD809F2CC6}"/>
          </ac:picMkLst>
        </pc:picChg>
        <pc:picChg chg="add mod">
          <ac:chgData name="Kapil Sharma" userId="9a1d8945a11b92b5" providerId="LiveId" clId="{C815AF48-5B1E-41B9-9A64-A9CF2B08F423}" dt="2021-06-21T10:37:16.044" v="2501" actId="1076"/>
          <ac:picMkLst>
            <pc:docMk/>
            <pc:sldMk cId="1595618154" sldId="259"/>
            <ac:picMk id="24" creationId="{56DCC033-AAA0-4D00-9B18-711A31075B36}"/>
          </ac:picMkLst>
        </pc:picChg>
        <pc:picChg chg="add mod">
          <ac:chgData name="Kapil Sharma" userId="9a1d8945a11b92b5" providerId="LiveId" clId="{C815AF48-5B1E-41B9-9A64-A9CF2B08F423}" dt="2021-06-21T10:33:16.025" v="2461" actId="14100"/>
          <ac:picMkLst>
            <pc:docMk/>
            <pc:sldMk cId="1595618154" sldId="259"/>
            <ac:picMk id="28" creationId="{21C46DB5-72EB-4FBC-9B7D-E033F9010D8E}"/>
          </ac:picMkLst>
        </pc:picChg>
        <pc:picChg chg="add mod">
          <ac:chgData name="Kapil Sharma" userId="9a1d8945a11b92b5" providerId="LiveId" clId="{C815AF48-5B1E-41B9-9A64-A9CF2B08F423}" dt="2021-06-21T10:33:28.291" v="2463" actId="1076"/>
          <ac:picMkLst>
            <pc:docMk/>
            <pc:sldMk cId="1595618154" sldId="259"/>
            <ac:picMk id="29" creationId="{77F11239-2A6A-4393-B329-D67DF0CC971D}"/>
          </ac:picMkLst>
        </pc:picChg>
        <pc:picChg chg="add mod">
          <ac:chgData name="Kapil Sharma" userId="9a1d8945a11b92b5" providerId="LiveId" clId="{C815AF48-5B1E-41B9-9A64-A9CF2B08F423}" dt="2021-06-21T10:33:39.647" v="2466" actId="1076"/>
          <ac:picMkLst>
            <pc:docMk/>
            <pc:sldMk cId="1595618154" sldId="259"/>
            <ac:picMk id="30" creationId="{CF5FE5FF-BCA2-41FF-B975-855E2E580F6E}"/>
          </ac:picMkLst>
        </pc:picChg>
        <pc:picChg chg="add mod">
          <ac:chgData name="Kapil Sharma" userId="9a1d8945a11b92b5" providerId="LiveId" clId="{C815AF48-5B1E-41B9-9A64-A9CF2B08F423}" dt="2021-06-21T10:33:45.468" v="2468" actId="1076"/>
          <ac:picMkLst>
            <pc:docMk/>
            <pc:sldMk cId="1595618154" sldId="259"/>
            <ac:picMk id="31" creationId="{5541487D-7B5A-44C1-A1AD-E397E1670E3A}"/>
          </ac:picMkLst>
        </pc:picChg>
        <pc:picChg chg="add mod">
          <ac:chgData name="Kapil Sharma" userId="9a1d8945a11b92b5" providerId="LiveId" clId="{C815AF48-5B1E-41B9-9A64-A9CF2B08F423}" dt="2021-06-21T10:36:19.183" v="2494" actId="1076"/>
          <ac:picMkLst>
            <pc:docMk/>
            <pc:sldMk cId="1595618154" sldId="259"/>
            <ac:picMk id="34" creationId="{B10A57AC-3F00-42F0-AA2D-2B1D09190E61}"/>
          </ac:picMkLst>
        </pc:picChg>
        <pc:picChg chg="add mod">
          <ac:chgData name="Kapil Sharma" userId="9a1d8945a11b92b5" providerId="LiveId" clId="{C815AF48-5B1E-41B9-9A64-A9CF2B08F423}" dt="2021-06-21T10:35:29.828" v="2484" actId="1076"/>
          <ac:picMkLst>
            <pc:docMk/>
            <pc:sldMk cId="1595618154" sldId="259"/>
            <ac:picMk id="36" creationId="{1A182FD9-D580-4E7F-B861-53C49604C3C4}"/>
          </ac:picMkLst>
        </pc:picChg>
      </pc:sldChg>
      <pc:sldChg chg="modSp mod">
        <pc:chgData name="Kapil Sharma" userId="9a1d8945a11b92b5" providerId="LiveId" clId="{C815AF48-5B1E-41B9-9A64-A9CF2B08F423}" dt="2021-06-14T09:33:12.882" v="2368" actId="108"/>
        <pc:sldMkLst>
          <pc:docMk/>
          <pc:sldMk cId="1483777915" sldId="260"/>
        </pc:sldMkLst>
        <pc:spChg chg="mod">
          <ac:chgData name="Kapil Sharma" userId="9a1d8945a11b92b5" providerId="LiveId" clId="{C815AF48-5B1E-41B9-9A64-A9CF2B08F423}" dt="2021-06-14T09:33:12.882" v="2368" actId="108"/>
          <ac:spMkLst>
            <pc:docMk/>
            <pc:sldMk cId="1483777915" sldId="260"/>
            <ac:spMk id="2" creationId="{00000000-0000-0000-0000-000000000000}"/>
          </ac:spMkLst>
        </pc:spChg>
      </pc:sldChg>
      <pc:sldChg chg="modSp mod">
        <pc:chgData name="Kapil Sharma" userId="9a1d8945a11b92b5" providerId="LiveId" clId="{C815AF48-5B1E-41B9-9A64-A9CF2B08F423}" dt="2021-06-14T09:33:32.984" v="2371" actId="108"/>
        <pc:sldMkLst>
          <pc:docMk/>
          <pc:sldMk cId="1006248975" sldId="261"/>
        </pc:sldMkLst>
        <pc:spChg chg="mod">
          <ac:chgData name="Kapil Sharma" userId="9a1d8945a11b92b5" providerId="LiveId" clId="{C815AF48-5B1E-41B9-9A64-A9CF2B08F423}" dt="2021-06-14T09:33:32.984" v="2371" actId="108"/>
          <ac:spMkLst>
            <pc:docMk/>
            <pc:sldMk cId="1006248975" sldId="261"/>
            <ac:spMk id="2" creationId="{00000000-0000-0000-0000-000000000000}"/>
          </ac:spMkLst>
        </pc:spChg>
      </pc:sldChg>
      <pc:sldChg chg="addSp delSp modSp mod">
        <pc:chgData name="Kapil Sharma" userId="9a1d8945a11b92b5" providerId="LiveId" clId="{C815AF48-5B1E-41B9-9A64-A9CF2B08F423}" dt="2021-06-14T09:34:03.335" v="2374"/>
        <pc:sldMkLst>
          <pc:docMk/>
          <pc:sldMk cId="2849259417" sldId="262"/>
        </pc:sldMkLst>
        <pc:spChg chg="add mod">
          <ac:chgData name="Kapil Sharma" userId="9a1d8945a11b92b5" providerId="LiveId" clId="{C815AF48-5B1E-41B9-9A64-A9CF2B08F423}" dt="2021-06-14T09:33:56.514" v="2372"/>
          <ac:spMkLst>
            <pc:docMk/>
            <pc:sldMk cId="2849259417" sldId="262"/>
            <ac:spMk id="5" creationId="{CEA1A870-ADAC-4D8E-AC38-D22617DF7B71}"/>
          </ac:spMkLst>
        </pc:spChg>
        <pc:picChg chg="del">
          <ac:chgData name="Kapil Sharma" userId="9a1d8945a11b92b5" providerId="LiveId" clId="{C815AF48-5B1E-41B9-9A64-A9CF2B08F423}" dt="2021-06-14T09:33:59.428" v="2373" actId="478"/>
          <ac:picMkLst>
            <pc:docMk/>
            <pc:sldMk cId="2849259417" sldId="262"/>
            <ac:picMk id="6" creationId="{00000000-0000-0000-0000-000000000000}"/>
          </ac:picMkLst>
        </pc:picChg>
        <pc:picChg chg="add mod">
          <ac:chgData name="Kapil Sharma" userId="9a1d8945a11b92b5" providerId="LiveId" clId="{C815AF48-5B1E-41B9-9A64-A9CF2B08F423}" dt="2021-06-14T09:34:03.335" v="2374"/>
          <ac:picMkLst>
            <pc:docMk/>
            <pc:sldMk cId="2849259417" sldId="262"/>
            <ac:picMk id="7" creationId="{640FD5CE-E0C5-40DA-9BB0-7671FEA115CF}"/>
          </ac:picMkLst>
        </pc:picChg>
      </pc:sldChg>
      <pc:sldChg chg="modSp del mod ord">
        <pc:chgData name="Kapil Sharma" userId="9a1d8945a11b92b5" providerId="LiveId" clId="{C815AF48-5B1E-41B9-9A64-A9CF2B08F423}" dt="2021-06-13T16:45:56.912" v="1904" actId="2696"/>
        <pc:sldMkLst>
          <pc:docMk/>
          <pc:sldMk cId="3570450733" sldId="265"/>
        </pc:sldMkLst>
        <pc:spChg chg="mod">
          <ac:chgData name="Kapil Sharma" userId="9a1d8945a11b92b5" providerId="LiveId" clId="{C815AF48-5B1E-41B9-9A64-A9CF2B08F423}" dt="2021-06-13T15:47:59.494" v="918" actId="108"/>
          <ac:spMkLst>
            <pc:docMk/>
            <pc:sldMk cId="3570450733" sldId="265"/>
            <ac:spMk id="21" creationId="{16E3A84B-D306-4F3D-8BE3-D1E55D0A8F26}"/>
          </ac:spMkLst>
        </pc:spChg>
        <pc:spChg chg="mod">
          <ac:chgData name="Kapil Sharma" userId="9a1d8945a11b92b5" providerId="LiveId" clId="{C815AF48-5B1E-41B9-9A64-A9CF2B08F423}" dt="2021-06-13T16:33:40.714" v="1756" actId="14100"/>
          <ac:spMkLst>
            <pc:docMk/>
            <pc:sldMk cId="3570450733" sldId="265"/>
            <ac:spMk id="38" creationId="{9A8C2510-126B-488A-A1F9-78BF75336186}"/>
          </ac:spMkLst>
        </pc:spChg>
      </pc:sldChg>
      <pc:sldChg chg="addSp delSp modSp del mod">
        <pc:chgData name="Kapil Sharma" userId="9a1d8945a11b92b5" providerId="LiveId" clId="{C815AF48-5B1E-41B9-9A64-A9CF2B08F423}" dt="2021-06-13T16:39:41.963" v="1876" actId="2696"/>
        <pc:sldMkLst>
          <pc:docMk/>
          <pc:sldMk cId="2794892369" sldId="266"/>
        </pc:sldMkLst>
        <pc:spChg chg="mod">
          <ac:chgData name="Kapil Sharma" userId="9a1d8945a11b92b5" providerId="LiveId" clId="{C815AF48-5B1E-41B9-9A64-A9CF2B08F423}" dt="2021-06-13T13:33:18.759" v="14" actId="14100"/>
          <ac:spMkLst>
            <pc:docMk/>
            <pc:sldMk cId="2794892369" sldId="266"/>
            <ac:spMk id="9" creationId="{92A4DD44-DA61-4D15-AA77-07AED97FA002}"/>
          </ac:spMkLst>
        </pc:spChg>
        <pc:spChg chg="mod">
          <ac:chgData name="Kapil Sharma" userId="9a1d8945a11b92b5" providerId="LiveId" clId="{C815AF48-5B1E-41B9-9A64-A9CF2B08F423}" dt="2021-06-13T16:34:03.410" v="1757" actId="1076"/>
          <ac:spMkLst>
            <pc:docMk/>
            <pc:sldMk cId="2794892369" sldId="266"/>
            <ac:spMk id="10" creationId="{EC6BE3B9-185C-4BFD-A8AA-0239E8E35280}"/>
          </ac:spMkLst>
        </pc:spChg>
        <pc:spChg chg="mod">
          <ac:chgData name="Kapil Sharma" userId="9a1d8945a11b92b5" providerId="LiveId" clId="{C815AF48-5B1E-41B9-9A64-A9CF2B08F423}" dt="2021-06-13T13:33:24.043" v="16" actId="14100"/>
          <ac:spMkLst>
            <pc:docMk/>
            <pc:sldMk cId="2794892369" sldId="266"/>
            <ac:spMk id="11" creationId="{FAA852D6-93A7-45D5-9FD0-AA92AC8FEFC7}"/>
          </ac:spMkLst>
        </pc:spChg>
        <pc:spChg chg="mod">
          <ac:chgData name="Kapil Sharma" userId="9a1d8945a11b92b5" providerId="LiveId" clId="{C815AF48-5B1E-41B9-9A64-A9CF2B08F423}" dt="2021-06-13T16:34:15.010" v="1771" actId="20577"/>
          <ac:spMkLst>
            <pc:docMk/>
            <pc:sldMk cId="2794892369" sldId="266"/>
            <ac:spMk id="12" creationId="{FCD51D61-14F6-48F3-B094-F236D6813C66}"/>
          </ac:spMkLst>
        </pc:spChg>
        <pc:spChg chg="mod">
          <ac:chgData name="Kapil Sharma" userId="9a1d8945a11b92b5" providerId="LiveId" clId="{C815AF48-5B1E-41B9-9A64-A9CF2B08F423}" dt="2021-06-13T13:33:28.755" v="18" actId="14100"/>
          <ac:spMkLst>
            <pc:docMk/>
            <pc:sldMk cId="2794892369" sldId="266"/>
            <ac:spMk id="14" creationId="{B706C167-24A9-4726-8969-4CB16922ECEF}"/>
          </ac:spMkLst>
        </pc:spChg>
        <pc:spChg chg="mod">
          <ac:chgData name="Kapil Sharma" userId="9a1d8945a11b92b5" providerId="LiveId" clId="{C815AF48-5B1E-41B9-9A64-A9CF2B08F423}" dt="2021-06-13T16:14:03.800" v="1382" actId="20577"/>
          <ac:spMkLst>
            <pc:docMk/>
            <pc:sldMk cId="2794892369" sldId="266"/>
            <ac:spMk id="15" creationId="{68C82C2E-ABBB-4260-9406-D6F94F1DD4E7}"/>
          </ac:spMkLst>
        </pc:spChg>
        <pc:graphicFrameChg chg="add del mod modGraphic">
          <ac:chgData name="Kapil Sharma" userId="9a1d8945a11b92b5" providerId="LiveId" clId="{C815AF48-5B1E-41B9-9A64-A9CF2B08F423}" dt="2021-06-13T16:38:58.419" v="1864" actId="21"/>
          <ac:graphicFrameMkLst>
            <pc:docMk/>
            <pc:sldMk cId="2794892369" sldId="266"/>
            <ac:graphicFrameMk id="2" creationId="{72248474-0ED3-4377-B111-95B229EC63D0}"/>
          </ac:graphicFrameMkLst>
        </pc:graphicFrameChg>
      </pc:sldChg>
      <pc:sldChg chg="modSp mod">
        <pc:chgData name="Kapil Sharma" userId="9a1d8945a11b92b5" providerId="LiveId" clId="{C815AF48-5B1E-41B9-9A64-A9CF2B08F423}" dt="2021-06-14T09:31:14.547" v="2356" actId="1076"/>
        <pc:sldMkLst>
          <pc:docMk/>
          <pc:sldMk cId="118767300" sldId="267"/>
        </pc:sldMkLst>
        <pc:spChg chg="mod">
          <ac:chgData name="Kapil Sharma" userId="9a1d8945a11b92b5" providerId="LiveId" clId="{C815AF48-5B1E-41B9-9A64-A9CF2B08F423}" dt="2021-06-14T09:31:14.547" v="2356" actId="1076"/>
          <ac:spMkLst>
            <pc:docMk/>
            <pc:sldMk cId="118767300" sldId="267"/>
            <ac:spMk id="12" creationId="{1779F5A4-D581-413F-8342-57C26C2868D6}"/>
          </ac:spMkLst>
        </pc:spChg>
      </pc:sldChg>
      <pc:sldChg chg="addSp delSp modSp mod">
        <pc:chgData name="Kapil Sharma" userId="9a1d8945a11b92b5" providerId="LiveId" clId="{C815AF48-5B1E-41B9-9A64-A9CF2B08F423}" dt="2021-06-14T09:29:54.201" v="2346" actId="108"/>
        <pc:sldMkLst>
          <pc:docMk/>
          <pc:sldMk cId="1399110667" sldId="268"/>
        </pc:sldMkLst>
        <pc:spChg chg="add del">
          <ac:chgData name="Kapil Sharma" userId="9a1d8945a11b92b5" providerId="LiveId" clId="{C815AF48-5B1E-41B9-9A64-A9CF2B08F423}" dt="2021-06-13T16:17:32.096" v="1409" actId="11529"/>
          <ac:spMkLst>
            <pc:docMk/>
            <pc:sldMk cId="1399110667" sldId="268"/>
            <ac:spMk id="2" creationId="{68C30EB8-F28D-4463-936B-CAE2DF26AA4E}"/>
          </ac:spMkLst>
        </pc:spChg>
        <pc:spChg chg="add del mod ord">
          <ac:chgData name="Kapil Sharma" userId="9a1d8945a11b92b5" providerId="LiveId" clId="{C815AF48-5B1E-41B9-9A64-A9CF2B08F423}" dt="2021-06-14T06:38:28.448" v="1979" actId="478"/>
          <ac:spMkLst>
            <pc:docMk/>
            <pc:sldMk cId="1399110667" sldId="268"/>
            <ac:spMk id="2" creationId="{DDE39364-5EDA-41E6-BEB6-3B69E43AB5C5}"/>
          </ac:spMkLst>
        </pc:spChg>
        <pc:spChg chg="add mod">
          <ac:chgData name="Kapil Sharma" userId="9a1d8945a11b92b5" providerId="LiveId" clId="{C815AF48-5B1E-41B9-9A64-A9CF2B08F423}" dt="2021-06-14T09:01:39.534" v="2182" actId="207"/>
          <ac:spMkLst>
            <pc:docMk/>
            <pc:sldMk cId="1399110667" sldId="268"/>
            <ac:spMk id="3" creationId="{E109C7D6-B74D-4172-A5B1-A7A38BAF90BB}"/>
          </ac:spMkLst>
        </pc:spChg>
        <pc:spChg chg="mod">
          <ac:chgData name="Kapil Sharma" userId="9a1d8945a11b92b5" providerId="LiveId" clId="{C815AF48-5B1E-41B9-9A64-A9CF2B08F423}" dt="2021-06-14T09:29:54.201" v="2346" actId="108"/>
          <ac:spMkLst>
            <pc:docMk/>
            <pc:sldMk cId="1399110667" sldId="268"/>
            <ac:spMk id="4" creationId="{FF0683E3-9462-412E-9E90-23C029258E1E}"/>
          </ac:spMkLst>
        </pc:spChg>
        <pc:spChg chg="add mod">
          <ac:chgData name="Kapil Sharma" userId="9a1d8945a11b92b5" providerId="LiveId" clId="{C815AF48-5B1E-41B9-9A64-A9CF2B08F423}" dt="2021-06-14T09:00:32.435" v="2172" actId="207"/>
          <ac:spMkLst>
            <pc:docMk/>
            <pc:sldMk cId="1399110667" sldId="268"/>
            <ac:spMk id="7" creationId="{BEAEC366-78D0-47F0-822F-4DFF4BE00F60}"/>
          </ac:spMkLst>
        </pc:spChg>
        <pc:spChg chg="add del">
          <ac:chgData name="Kapil Sharma" userId="9a1d8945a11b92b5" providerId="LiveId" clId="{C815AF48-5B1E-41B9-9A64-A9CF2B08F423}" dt="2021-06-14T06:38:43.712" v="1981" actId="11529"/>
          <ac:spMkLst>
            <pc:docMk/>
            <pc:sldMk cId="1399110667" sldId="268"/>
            <ac:spMk id="8" creationId="{8137E026-7EDD-48CC-B03B-CB5B6D75C82E}"/>
          </ac:spMkLst>
        </pc:spChg>
        <pc:spChg chg="add mod">
          <ac:chgData name="Kapil Sharma" userId="9a1d8945a11b92b5" providerId="LiveId" clId="{C815AF48-5B1E-41B9-9A64-A9CF2B08F423}" dt="2021-06-14T09:00:48.119" v="2173" actId="207"/>
          <ac:spMkLst>
            <pc:docMk/>
            <pc:sldMk cId="1399110667" sldId="268"/>
            <ac:spMk id="9" creationId="{BB110D77-7E34-44D1-A921-D9997122575F}"/>
          </ac:spMkLst>
        </pc:spChg>
        <pc:spChg chg="add mod">
          <ac:chgData name="Kapil Sharma" userId="9a1d8945a11b92b5" providerId="LiveId" clId="{C815AF48-5B1E-41B9-9A64-A9CF2B08F423}" dt="2021-06-14T09:00:57.695" v="2174" actId="207"/>
          <ac:spMkLst>
            <pc:docMk/>
            <pc:sldMk cId="1399110667" sldId="268"/>
            <ac:spMk id="10" creationId="{42FC68DD-F0D0-4554-906A-D890505A1756}"/>
          </ac:spMkLst>
        </pc:spChg>
        <pc:spChg chg="add mod">
          <ac:chgData name="Kapil Sharma" userId="9a1d8945a11b92b5" providerId="LiveId" clId="{C815AF48-5B1E-41B9-9A64-A9CF2B08F423}" dt="2021-06-14T09:01:00.800" v="2175" actId="207"/>
          <ac:spMkLst>
            <pc:docMk/>
            <pc:sldMk cId="1399110667" sldId="268"/>
            <ac:spMk id="11" creationId="{4E84DE56-CE84-4009-B059-B9873FFC5945}"/>
          </ac:spMkLst>
        </pc:spChg>
        <pc:spChg chg="add mod">
          <ac:chgData name="Kapil Sharma" userId="9a1d8945a11b92b5" providerId="LiveId" clId="{C815AF48-5B1E-41B9-9A64-A9CF2B08F423}" dt="2021-06-14T09:01:04.185" v="2176" actId="207"/>
          <ac:spMkLst>
            <pc:docMk/>
            <pc:sldMk cId="1399110667" sldId="268"/>
            <ac:spMk id="12" creationId="{E832280D-E1C9-4772-937E-15941A1908DB}"/>
          </ac:spMkLst>
        </pc:spChg>
        <pc:spChg chg="add mod ord">
          <ac:chgData name="Kapil Sharma" userId="9a1d8945a11b92b5" providerId="LiveId" clId="{C815AF48-5B1E-41B9-9A64-A9CF2B08F423}" dt="2021-06-14T06:39:12.573" v="1985" actId="167"/>
          <ac:spMkLst>
            <pc:docMk/>
            <pc:sldMk cId="1399110667" sldId="268"/>
            <ac:spMk id="13" creationId="{61DA6DBA-C87B-4423-9C39-4B0FF1BF51A3}"/>
          </ac:spMkLst>
        </pc:spChg>
        <pc:spChg chg="add mod">
          <ac:chgData name="Kapil Sharma" userId="9a1d8945a11b92b5" providerId="LiveId" clId="{C815AF48-5B1E-41B9-9A64-A9CF2B08F423}" dt="2021-06-14T09:01:07.522" v="2177" actId="207"/>
          <ac:spMkLst>
            <pc:docMk/>
            <pc:sldMk cId="1399110667" sldId="268"/>
            <ac:spMk id="14" creationId="{E9DC1BDF-2FB9-493D-893C-B45DB3D73C73}"/>
          </ac:spMkLst>
        </pc:spChg>
        <pc:spChg chg="add mod">
          <ac:chgData name="Kapil Sharma" userId="9a1d8945a11b92b5" providerId="LiveId" clId="{C815AF48-5B1E-41B9-9A64-A9CF2B08F423}" dt="2021-06-14T09:01:11.253" v="2178" actId="207"/>
          <ac:spMkLst>
            <pc:docMk/>
            <pc:sldMk cId="1399110667" sldId="268"/>
            <ac:spMk id="15" creationId="{585C7566-C655-4A51-9627-A9A2B0C634E5}"/>
          </ac:spMkLst>
        </pc:spChg>
        <pc:spChg chg="add mod">
          <ac:chgData name="Kapil Sharma" userId="9a1d8945a11b92b5" providerId="LiveId" clId="{C815AF48-5B1E-41B9-9A64-A9CF2B08F423}" dt="2021-06-14T09:01:17.196" v="2179" actId="207"/>
          <ac:spMkLst>
            <pc:docMk/>
            <pc:sldMk cId="1399110667" sldId="268"/>
            <ac:spMk id="16" creationId="{F4A52067-B402-4DF2-BBEF-2ED17E3655FB}"/>
          </ac:spMkLst>
        </pc:spChg>
        <pc:spChg chg="add mod">
          <ac:chgData name="Kapil Sharma" userId="9a1d8945a11b92b5" providerId="LiveId" clId="{C815AF48-5B1E-41B9-9A64-A9CF2B08F423}" dt="2021-06-14T09:01:19.861" v="2180" actId="207"/>
          <ac:spMkLst>
            <pc:docMk/>
            <pc:sldMk cId="1399110667" sldId="268"/>
            <ac:spMk id="17" creationId="{6B830883-E683-48E8-8B66-D4C68F91B82E}"/>
          </ac:spMkLst>
        </pc:spChg>
        <pc:picChg chg="del">
          <ac:chgData name="Kapil Sharma" userId="9a1d8945a11b92b5" providerId="LiveId" clId="{C815AF48-5B1E-41B9-9A64-A9CF2B08F423}" dt="2021-06-13T16:17:03.608" v="1406" actId="478"/>
          <ac:picMkLst>
            <pc:docMk/>
            <pc:sldMk cId="1399110667" sldId="268"/>
            <ac:picMk id="13" creationId="{20A7FCCE-9643-4EF4-85D0-D6DE5613D656}"/>
          </ac:picMkLst>
        </pc:picChg>
      </pc:sldChg>
      <pc:sldChg chg="modSp add mod">
        <pc:chgData name="Kapil Sharma" userId="9a1d8945a11b92b5" providerId="LiveId" clId="{C815AF48-5B1E-41B9-9A64-A9CF2B08F423}" dt="2021-06-14T09:29:59.355" v="2347" actId="108"/>
        <pc:sldMkLst>
          <pc:docMk/>
          <pc:sldMk cId="3350430680" sldId="269"/>
        </pc:sldMkLst>
        <pc:spChg chg="mod">
          <ac:chgData name="Kapil Sharma" userId="9a1d8945a11b92b5" providerId="LiveId" clId="{C815AF48-5B1E-41B9-9A64-A9CF2B08F423}" dt="2021-06-14T09:29:59.355" v="2347" actId="108"/>
          <ac:spMkLst>
            <pc:docMk/>
            <pc:sldMk cId="3350430680" sldId="269"/>
            <ac:spMk id="2" creationId="{00000000-0000-0000-0000-000000000000}"/>
          </ac:spMkLst>
        </pc:spChg>
        <pc:graphicFrameChg chg="mod">
          <ac:chgData name="Kapil Sharma" userId="9a1d8945a11b92b5" providerId="LiveId" clId="{C815AF48-5B1E-41B9-9A64-A9CF2B08F423}" dt="2021-06-13T16:12:52.531" v="1367" actId="20577"/>
          <ac:graphicFrameMkLst>
            <pc:docMk/>
            <pc:sldMk cId="3350430680" sldId="269"/>
            <ac:graphicFrameMk id="7" creationId="{00000000-0000-0000-0000-000000000000}"/>
          </ac:graphicFrameMkLst>
        </pc:graphicFrameChg>
      </pc:sldChg>
      <pc:sldChg chg="addSp modSp add del mod ord modClrScheme chgLayout">
        <pc:chgData name="Kapil Sharma" userId="9a1d8945a11b92b5" providerId="LiveId" clId="{C815AF48-5B1E-41B9-9A64-A9CF2B08F423}" dt="2021-06-13T14:37:03.062" v="563" actId="2696"/>
        <pc:sldMkLst>
          <pc:docMk/>
          <pc:sldMk cId="138924993" sldId="270"/>
        </pc:sldMkLst>
        <pc:spChg chg="mod ord">
          <ac:chgData name="Kapil Sharma" userId="9a1d8945a11b92b5" providerId="LiveId" clId="{C815AF48-5B1E-41B9-9A64-A9CF2B08F423}" dt="2021-06-13T14:18:48.261" v="458" actId="700"/>
          <ac:spMkLst>
            <pc:docMk/>
            <pc:sldMk cId="138924993" sldId="270"/>
            <ac:spMk id="2" creationId="{00000000-0000-0000-0000-000000000000}"/>
          </ac:spMkLst>
        </pc:spChg>
        <pc:spChg chg="add mod ord">
          <ac:chgData name="Kapil Sharma" userId="9a1d8945a11b92b5" providerId="LiveId" clId="{C815AF48-5B1E-41B9-9A64-A9CF2B08F423}" dt="2021-06-13T14:26:02.585" v="512" actId="20577"/>
          <ac:spMkLst>
            <pc:docMk/>
            <pc:sldMk cId="138924993" sldId="270"/>
            <ac:spMk id="3" creationId="{6BBBBA77-B0CA-4F9E-925E-2F11987C4EB6}"/>
          </ac:spMkLst>
        </pc:spChg>
        <pc:picChg chg="add mod">
          <ac:chgData name="Kapil Sharma" userId="9a1d8945a11b92b5" providerId="LiveId" clId="{C815AF48-5B1E-41B9-9A64-A9CF2B08F423}" dt="2021-06-13T14:34:16.512" v="542" actId="1076"/>
          <ac:picMkLst>
            <pc:docMk/>
            <pc:sldMk cId="138924993" sldId="270"/>
            <ac:picMk id="7" creationId="{666E1B47-D5C1-43A1-BD36-CBE2C13BD5A9}"/>
          </ac:picMkLst>
        </pc:picChg>
      </pc:sldChg>
      <pc:sldChg chg="delSp modSp add del mod">
        <pc:chgData name="Kapil Sharma" userId="9a1d8945a11b92b5" providerId="LiveId" clId="{C815AF48-5B1E-41B9-9A64-A9CF2B08F423}" dt="2021-06-13T14:39:23.610" v="577" actId="2696"/>
        <pc:sldMkLst>
          <pc:docMk/>
          <pc:sldMk cId="1013418639" sldId="271"/>
        </pc:sldMkLst>
        <pc:spChg chg="mod">
          <ac:chgData name="Kapil Sharma" userId="9a1d8945a11b92b5" providerId="LiveId" clId="{C815AF48-5B1E-41B9-9A64-A9CF2B08F423}" dt="2021-06-13T14:32:49.817" v="540" actId="20577"/>
          <ac:spMkLst>
            <pc:docMk/>
            <pc:sldMk cId="1013418639" sldId="271"/>
            <ac:spMk id="3" creationId="{6BBBBA77-B0CA-4F9E-925E-2F11987C4EB6}"/>
          </ac:spMkLst>
        </pc:spChg>
        <pc:picChg chg="del">
          <ac:chgData name="Kapil Sharma" userId="9a1d8945a11b92b5" providerId="LiveId" clId="{C815AF48-5B1E-41B9-9A64-A9CF2B08F423}" dt="2021-06-13T14:30:55.644" v="517" actId="478"/>
          <ac:picMkLst>
            <pc:docMk/>
            <pc:sldMk cId="1013418639" sldId="271"/>
            <ac:picMk id="7" creationId="{666E1B47-D5C1-43A1-BD36-CBE2C13BD5A9}"/>
          </ac:picMkLst>
        </pc:picChg>
      </pc:sldChg>
      <pc:sldChg chg="addSp delSp modSp add mod ord">
        <pc:chgData name="Kapil Sharma" userId="9a1d8945a11b92b5" providerId="LiveId" clId="{C815AF48-5B1E-41B9-9A64-A9CF2B08F423}" dt="2021-06-14T09:30:25.738" v="2352" actId="1076"/>
        <pc:sldMkLst>
          <pc:docMk/>
          <pc:sldMk cId="2443634701" sldId="272"/>
        </pc:sldMkLst>
        <pc:spChg chg="add del mod">
          <ac:chgData name="Kapil Sharma" userId="9a1d8945a11b92b5" providerId="LiveId" clId="{C815AF48-5B1E-41B9-9A64-A9CF2B08F423}" dt="2021-06-14T08:53:32.380" v="2030"/>
          <ac:spMkLst>
            <pc:docMk/>
            <pc:sldMk cId="2443634701" sldId="272"/>
            <ac:spMk id="7" creationId="{35EA00DE-36EF-437D-84E9-2A66A6C74186}"/>
          </ac:spMkLst>
        </pc:spChg>
        <pc:spChg chg="add mod">
          <ac:chgData name="Kapil Sharma" userId="9a1d8945a11b92b5" providerId="LiveId" clId="{C815AF48-5B1E-41B9-9A64-A9CF2B08F423}" dt="2021-06-14T08:53:31.099" v="2028"/>
          <ac:spMkLst>
            <pc:docMk/>
            <pc:sldMk cId="2443634701" sldId="272"/>
            <ac:spMk id="9" creationId="{C117D6FA-3568-4E9E-9A0E-D701A6E63420}"/>
          </ac:spMkLst>
        </pc:spChg>
        <pc:spChg chg="add mod">
          <ac:chgData name="Kapil Sharma" userId="9a1d8945a11b92b5" providerId="LiveId" clId="{C815AF48-5B1E-41B9-9A64-A9CF2B08F423}" dt="2021-06-14T08:53:37.333" v="2031"/>
          <ac:spMkLst>
            <pc:docMk/>
            <pc:sldMk cId="2443634701" sldId="272"/>
            <ac:spMk id="10" creationId="{F3F50E0A-FA44-4C02-AFD7-26376CA39DD0}"/>
          </ac:spMkLst>
        </pc:spChg>
        <pc:spChg chg="mod">
          <ac:chgData name="Kapil Sharma" userId="9a1d8945a11b92b5" providerId="LiveId" clId="{C815AF48-5B1E-41B9-9A64-A9CF2B08F423}" dt="2021-06-14T09:30:25.738" v="2352" actId="1076"/>
          <ac:spMkLst>
            <pc:docMk/>
            <pc:sldMk cId="2443634701" sldId="272"/>
            <ac:spMk id="12" creationId="{1779F5A4-D581-413F-8342-57C26C2868D6}"/>
          </ac:spMkLst>
        </pc:spChg>
        <pc:spChg chg="add mod">
          <ac:chgData name="Kapil Sharma" userId="9a1d8945a11b92b5" providerId="LiveId" clId="{C815AF48-5B1E-41B9-9A64-A9CF2B08F423}" dt="2021-06-14T08:53:51.646" v="2034" actId="20577"/>
          <ac:spMkLst>
            <pc:docMk/>
            <pc:sldMk cId="2443634701" sldId="272"/>
            <ac:spMk id="13" creationId="{A5C46BD4-B326-42D8-AA79-B308F64F1113}"/>
          </ac:spMkLst>
        </pc:spChg>
        <pc:picChg chg="del">
          <ac:chgData name="Kapil Sharma" userId="9a1d8945a11b92b5" providerId="LiveId" clId="{C815AF48-5B1E-41B9-9A64-A9CF2B08F423}" dt="2021-06-13T14:34:50.089" v="546" actId="478"/>
          <ac:picMkLst>
            <pc:docMk/>
            <pc:sldMk cId="2443634701" sldId="272"/>
            <ac:picMk id="3" creationId="{B0CBCCC7-E410-4AF1-9648-6692ED21A5A5}"/>
          </ac:picMkLst>
        </pc:picChg>
        <pc:picChg chg="add mod">
          <ac:chgData name="Kapil Sharma" userId="9a1d8945a11b92b5" providerId="LiveId" clId="{C815AF48-5B1E-41B9-9A64-A9CF2B08F423}" dt="2021-06-13T14:38:41.977" v="575" actId="14100"/>
          <ac:picMkLst>
            <pc:docMk/>
            <pc:sldMk cId="2443634701" sldId="272"/>
            <ac:picMk id="8" creationId="{DAF02B38-24D5-4882-B451-C065EF093450}"/>
          </ac:picMkLst>
        </pc:picChg>
      </pc:sldChg>
      <pc:sldChg chg="addSp delSp modSp add mod">
        <pc:chgData name="Kapil Sharma" userId="9a1d8945a11b92b5" providerId="LiveId" clId="{C815AF48-5B1E-41B9-9A64-A9CF2B08F423}" dt="2021-06-14T09:30:09.106" v="2349" actId="108"/>
        <pc:sldMkLst>
          <pc:docMk/>
          <pc:sldMk cId="3063214572" sldId="273"/>
        </pc:sldMkLst>
        <pc:spChg chg="del mod">
          <ac:chgData name="Kapil Sharma" userId="9a1d8945a11b92b5" providerId="LiveId" clId="{C815AF48-5B1E-41B9-9A64-A9CF2B08F423}" dt="2021-06-13T14:39:34.564" v="581"/>
          <ac:spMkLst>
            <pc:docMk/>
            <pc:sldMk cId="3063214572" sldId="273"/>
            <ac:spMk id="7" creationId="{35EA00DE-36EF-437D-84E9-2A66A6C74186}"/>
          </ac:spMkLst>
        </pc:spChg>
        <pc:spChg chg="add del mod">
          <ac:chgData name="Kapil Sharma" userId="9a1d8945a11b92b5" providerId="LiveId" clId="{C815AF48-5B1E-41B9-9A64-A9CF2B08F423}" dt="2021-06-14T08:55:16.720" v="2098"/>
          <ac:spMkLst>
            <pc:docMk/>
            <pc:sldMk cId="3063214572" sldId="273"/>
            <ac:spMk id="7" creationId="{90E5D86D-33E4-4DF5-BC22-D1EB34DD51C7}"/>
          </ac:spMkLst>
        </pc:spChg>
        <pc:spChg chg="add del mod">
          <ac:chgData name="Kapil Sharma" userId="9a1d8945a11b92b5" providerId="LiveId" clId="{C815AF48-5B1E-41B9-9A64-A9CF2B08F423}" dt="2021-06-14T08:55:45.665" v="2120" actId="478"/>
          <ac:spMkLst>
            <pc:docMk/>
            <pc:sldMk cId="3063214572" sldId="273"/>
            <ac:spMk id="8" creationId="{AB6ADFB2-9383-48AE-A347-40FF686F9825}"/>
          </ac:spMkLst>
        </pc:spChg>
        <pc:spChg chg="add del mod">
          <ac:chgData name="Kapil Sharma" userId="9a1d8945a11b92b5" providerId="LiveId" clId="{C815AF48-5B1E-41B9-9A64-A9CF2B08F423}" dt="2021-06-14T08:55:42.346" v="2119" actId="478"/>
          <ac:spMkLst>
            <pc:docMk/>
            <pc:sldMk cId="3063214572" sldId="273"/>
            <ac:spMk id="9" creationId="{9B1223A9-5621-427A-BB20-173EE5DE377B}"/>
          </ac:spMkLst>
        </pc:spChg>
        <pc:spChg chg="add mod">
          <ac:chgData name="Kapil Sharma" userId="9a1d8945a11b92b5" providerId="LiveId" clId="{C815AF48-5B1E-41B9-9A64-A9CF2B08F423}" dt="2021-06-14T08:55:51.624" v="2122" actId="1076"/>
          <ac:spMkLst>
            <pc:docMk/>
            <pc:sldMk cId="3063214572" sldId="273"/>
            <ac:spMk id="10" creationId="{28CD53D3-F4E1-49D9-A2FC-1AA34865C8B3}"/>
          </ac:spMkLst>
        </pc:spChg>
        <pc:spChg chg="mod">
          <ac:chgData name="Kapil Sharma" userId="9a1d8945a11b92b5" providerId="LiveId" clId="{C815AF48-5B1E-41B9-9A64-A9CF2B08F423}" dt="2021-06-14T09:30:09.106" v="2349" actId="108"/>
          <ac:spMkLst>
            <pc:docMk/>
            <pc:sldMk cId="3063214572" sldId="273"/>
            <ac:spMk id="12" creationId="{1779F5A4-D581-413F-8342-57C26C2868D6}"/>
          </ac:spMkLst>
        </pc:spChg>
        <pc:spChg chg="add mod">
          <ac:chgData name="Kapil Sharma" userId="9a1d8945a11b92b5" providerId="LiveId" clId="{C815AF48-5B1E-41B9-9A64-A9CF2B08F423}" dt="2021-06-14T08:56:07.377" v="2125" actId="1076"/>
          <ac:spMkLst>
            <pc:docMk/>
            <pc:sldMk cId="3063214572" sldId="273"/>
            <ac:spMk id="13" creationId="{00C14F28-7B7F-4247-A852-B8D6B2736134}"/>
          </ac:spMkLst>
        </pc:spChg>
        <pc:spChg chg="add mod">
          <ac:chgData name="Kapil Sharma" userId="9a1d8945a11b92b5" providerId="LiveId" clId="{C815AF48-5B1E-41B9-9A64-A9CF2B08F423}" dt="2021-06-14T08:57:11.594" v="2140"/>
          <ac:spMkLst>
            <pc:docMk/>
            <pc:sldMk cId="3063214572" sldId="273"/>
            <ac:spMk id="14" creationId="{6E57D278-D097-420E-96BF-FD8B8D67C9DA}"/>
          </ac:spMkLst>
        </pc:spChg>
        <pc:picChg chg="add mod">
          <ac:chgData name="Kapil Sharma" userId="9a1d8945a11b92b5" providerId="LiveId" clId="{C815AF48-5B1E-41B9-9A64-A9CF2B08F423}" dt="2021-06-13T15:08:04.766" v="675" actId="1076"/>
          <ac:picMkLst>
            <pc:docMk/>
            <pc:sldMk cId="3063214572" sldId="273"/>
            <ac:picMk id="3" creationId="{8860E587-BA31-4CA0-BC26-BEEEF4E40AC6}"/>
          </ac:picMkLst>
        </pc:picChg>
        <pc:picChg chg="del">
          <ac:chgData name="Kapil Sharma" userId="9a1d8945a11b92b5" providerId="LiveId" clId="{C815AF48-5B1E-41B9-9A64-A9CF2B08F423}" dt="2021-06-13T14:39:28.516" v="578" actId="478"/>
          <ac:picMkLst>
            <pc:docMk/>
            <pc:sldMk cId="3063214572" sldId="273"/>
            <ac:picMk id="8" creationId="{DAF02B38-24D5-4882-B451-C065EF093450}"/>
          </ac:picMkLst>
        </pc:picChg>
      </pc:sldChg>
      <pc:sldChg chg="addSp delSp modSp add mod">
        <pc:chgData name="Kapil Sharma" userId="9a1d8945a11b92b5" providerId="LiveId" clId="{C815AF48-5B1E-41B9-9A64-A9CF2B08F423}" dt="2021-06-14T09:30:42.294" v="2353" actId="108"/>
        <pc:sldMkLst>
          <pc:docMk/>
          <pc:sldMk cId="3120312019" sldId="274"/>
        </pc:sldMkLst>
        <pc:spChg chg="add mod">
          <ac:chgData name="Kapil Sharma" userId="9a1d8945a11b92b5" providerId="LiveId" clId="{C815AF48-5B1E-41B9-9A64-A9CF2B08F423}" dt="2021-06-14T08:51:49.595" v="2009" actId="5793"/>
          <ac:spMkLst>
            <pc:docMk/>
            <pc:sldMk cId="3120312019" sldId="274"/>
            <ac:spMk id="7" creationId="{6AEDD440-BF52-4FFD-AD50-7A0FC1234146}"/>
          </ac:spMkLst>
        </pc:spChg>
        <pc:spChg chg="add mod">
          <ac:chgData name="Kapil Sharma" userId="9a1d8945a11b92b5" providerId="LiveId" clId="{C815AF48-5B1E-41B9-9A64-A9CF2B08F423}" dt="2021-06-14T09:29:05.967" v="2343" actId="1076"/>
          <ac:spMkLst>
            <pc:docMk/>
            <pc:sldMk cId="3120312019" sldId="274"/>
            <ac:spMk id="8" creationId="{423171E0-6594-410F-8A55-64170215881F}"/>
          </ac:spMkLst>
        </pc:spChg>
        <pc:spChg chg="del mod">
          <ac:chgData name="Kapil Sharma" userId="9a1d8945a11b92b5" providerId="LiveId" clId="{C815AF48-5B1E-41B9-9A64-A9CF2B08F423}" dt="2021-06-13T16:39:20.810" v="1868" actId="21"/>
          <ac:spMkLst>
            <pc:docMk/>
            <pc:sldMk cId="3120312019" sldId="274"/>
            <ac:spMk id="8" creationId="{CBC9B643-21AE-4CDF-9C5A-5E5E624C0704}"/>
          </ac:spMkLst>
        </pc:spChg>
        <pc:spChg chg="add mod">
          <ac:chgData name="Kapil Sharma" userId="9a1d8945a11b92b5" providerId="LiveId" clId="{C815AF48-5B1E-41B9-9A64-A9CF2B08F423}" dt="2021-06-14T09:29:11.744" v="2344" actId="1076"/>
          <ac:spMkLst>
            <pc:docMk/>
            <pc:sldMk cId="3120312019" sldId="274"/>
            <ac:spMk id="9" creationId="{06B12C20-1FFB-430B-988B-8104FB9AF7EF}"/>
          </ac:spMkLst>
        </pc:spChg>
        <pc:spChg chg="del">
          <ac:chgData name="Kapil Sharma" userId="9a1d8945a11b92b5" providerId="LiveId" clId="{C815AF48-5B1E-41B9-9A64-A9CF2B08F423}" dt="2021-06-13T16:39:28.162" v="1871" actId="21"/>
          <ac:spMkLst>
            <pc:docMk/>
            <pc:sldMk cId="3120312019" sldId="274"/>
            <ac:spMk id="9" creationId="{92A4DD44-DA61-4D15-AA77-07AED97FA002}"/>
          </ac:spMkLst>
        </pc:spChg>
        <pc:spChg chg="del">
          <ac:chgData name="Kapil Sharma" userId="9a1d8945a11b92b5" providerId="LiveId" clId="{C815AF48-5B1E-41B9-9A64-A9CF2B08F423}" dt="2021-06-13T16:39:23.611" v="1869" actId="21"/>
          <ac:spMkLst>
            <pc:docMk/>
            <pc:sldMk cId="3120312019" sldId="274"/>
            <ac:spMk id="10" creationId="{EC6BE3B9-185C-4BFD-A8AA-0239E8E35280}"/>
          </ac:spMkLst>
        </pc:spChg>
        <pc:spChg chg="add mod">
          <ac:chgData name="Kapil Sharma" userId="9a1d8945a11b92b5" providerId="LiveId" clId="{C815AF48-5B1E-41B9-9A64-A9CF2B08F423}" dt="2021-06-14T09:29:01.655" v="2342" actId="1076"/>
          <ac:spMkLst>
            <pc:docMk/>
            <pc:sldMk cId="3120312019" sldId="274"/>
            <ac:spMk id="10" creationId="{F562EE3B-AA0A-43F4-9CCB-D77D754AF416}"/>
          </ac:spMkLst>
        </pc:spChg>
        <pc:spChg chg="add mod">
          <ac:chgData name="Kapil Sharma" userId="9a1d8945a11b92b5" providerId="LiveId" clId="{C815AF48-5B1E-41B9-9A64-A9CF2B08F423}" dt="2021-06-14T09:30:42.294" v="2353" actId="108"/>
          <ac:spMkLst>
            <pc:docMk/>
            <pc:sldMk cId="3120312019" sldId="274"/>
            <ac:spMk id="11" creationId="{1740F8C4-4ECB-4389-9D93-9B0379203A95}"/>
          </ac:spMkLst>
        </pc:spChg>
        <pc:spChg chg="del">
          <ac:chgData name="Kapil Sharma" userId="9a1d8945a11b92b5" providerId="LiveId" clId="{C815AF48-5B1E-41B9-9A64-A9CF2B08F423}" dt="2021-06-13T16:39:25.753" v="1870" actId="21"/>
          <ac:spMkLst>
            <pc:docMk/>
            <pc:sldMk cId="3120312019" sldId="274"/>
            <ac:spMk id="11" creationId="{FAA852D6-93A7-45D5-9FD0-AA92AC8FEFC7}"/>
          </ac:spMkLst>
        </pc:spChg>
        <pc:spChg chg="del">
          <ac:chgData name="Kapil Sharma" userId="9a1d8945a11b92b5" providerId="LiveId" clId="{C815AF48-5B1E-41B9-9A64-A9CF2B08F423}" dt="2021-06-13T16:39:32.530" v="1873" actId="21"/>
          <ac:spMkLst>
            <pc:docMk/>
            <pc:sldMk cId="3120312019" sldId="274"/>
            <ac:spMk id="12" creationId="{FCD51D61-14F6-48F3-B094-F236D6813C66}"/>
          </ac:spMkLst>
        </pc:spChg>
        <pc:spChg chg="del">
          <ac:chgData name="Kapil Sharma" userId="9a1d8945a11b92b5" providerId="LiveId" clId="{C815AF48-5B1E-41B9-9A64-A9CF2B08F423}" dt="2021-06-13T16:39:30.197" v="1872" actId="21"/>
          <ac:spMkLst>
            <pc:docMk/>
            <pc:sldMk cId="3120312019" sldId="274"/>
            <ac:spMk id="14" creationId="{B706C167-24A9-4726-8969-4CB16922ECEF}"/>
          </ac:spMkLst>
        </pc:spChg>
        <pc:spChg chg="del mod">
          <ac:chgData name="Kapil Sharma" userId="9a1d8945a11b92b5" providerId="LiveId" clId="{C815AF48-5B1E-41B9-9A64-A9CF2B08F423}" dt="2021-06-14T08:50:59.538" v="1999"/>
          <ac:spMkLst>
            <pc:docMk/>
            <pc:sldMk cId="3120312019" sldId="274"/>
            <ac:spMk id="15" creationId="{68C82C2E-ABBB-4260-9406-D6F94F1DD4E7}"/>
          </ac:spMkLst>
        </pc:spChg>
        <pc:graphicFrameChg chg="mod">
          <ac:chgData name="Kapil Sharma" userId="9a1d8945a11b92b5" providerId="LiveId" clId="{C815AF48-5B1E-41B9-9A64-A9CF2B08F423}" dt="2021-06-14T09:28:56.024" v="2341" actId="1076"/>
          <ac:graphicFrameMkLst>
            <pc:docMk/>
            <pc:sldMk cId="3120312019" sldId="274"/>
            <ac:graphicFrameMk id="2" creationId="{72248474-0ED3-4377-B111-95B229EC63D0}"/>
          </ac:graphicFrameMkLst>
        </pc:graphicFrameChg>
      </pc:sldChg>
      <pc:sldChg chg="add">
        <pc:chgData name="Kapil Sharma" userId="9a1d8945a11b92b5" providerId="LiveId" clId="{C815AF48-5B1E-41B9-9A64-A9CF2B08F423}" dt="2021-06-21T10:29:02.646" v="2375" actId="2890"/>
        <pc:sldMkLst>
          <pc:docMk/>
          <pc:sldMk cId="4081692763" sldId="275"/>
        </pc:sldMkLst>
      </pc:sldChg>
      <pc:sldChg chg="addSp delSp modSp add mod">
        <pc:chgData name="Kapil Sharma" userId="9a1d8945a11b92b5" providerId="LiveId" clId="{C815AF48-5B1E-41B9-9A64-A9CF2B08F423}" dt="2021-06-21T13:09:22.492" v="2603" actId="1076"/>
        <pc:sldMkLst>
          <pc:docMk/>
          <pc:sldMk cId="3744100602" sldId="276"/>
        </pc:sldMkLst>
        <pc:spChg chg="add mod">
          <ac:chgData name="Kapil Sharma" userId="9a1d8945a11b92b5" providerId="LiveId" clId="{C815AF48-5B1E-41B9-9A64-A9CF2B08F423}" dt="2021-06-21T10:48:45.252" v="2598" actId="1076"/>
          <ac:spMkLst>
            <pc:docMk/>
            <pc:sldMk cId="3744100602" sldId="276"/>
            <ac:spMk id="8" creationId="{BB71AE34-BA75-46C9-A4EA-E0D37196EFAC}"/>
          </ac:spMkLst>
        </pc:spChg>
        <pc:spChg chg="del">
          <ac:chgData name="Kapil Sharma" userId="9a1d8945a11b92b5" providerId="LiveId" clId="{C815AF48-5B1E-41B9-9A64-A9CF2B08F423}" dt="2021-06-21T10:37:50.829" v="2504" actId="478"/>
          <ac:spMkLst>
            <pc:docMk/>
            <pc:sldMk cId="3744100602" sldId="276"/>
            <ac:spMk id="10" creationId="{28CD53D3-F4E1-49D9-A2FC-1AA34865C8B3}"/>
          </ac:spMkLst>
        </pc:spChg>
        <pc:spChg chg="mod">
          <ac:chgData name="Kapil Sharma" userId="9a1d8945a11b92b5" providerId="LiveId" clId="{C815AF48-5B1E-41B9-9A64-A9CF2B08F423}" dt="2021-06-21T10:38:59.960" v="2515" actId="20577"/>
          <ac:spMkLst>
            <pc:docMk/>
            <pc:sldMk cId="3744100602" sldId="276"/>
            <ac:spMk id="12" creationId="{1779F5A4-D581-413F-8342-57C26C2868D6}"/>
          </ac:spMkLst>
        </pc:spChg>
        <pc:spChg chg="del">
          <ac:chgData name="Kapil Sharma" userId="9a1d8945a11b92b5" providerId="LiveId" clId="{C815AF48-5B1E-41B9-9A64-A9CF2B08F423}" dt="2021-06-21T10:37:53.050" v="2505" actId="478"/>
          <ac:spMkLst>
            <pc:docMk/>
            <pc:sldMk cId="3744100602" sldId="276"/>
            <ac:spMk id="13" creationId="{00C14F28-7B7F-4247-A852-B8D6B2736134}"/>
          </ac:spMkLst>
        </pc:spChg>
        <pc:spChg chg="del">
          <ac:chgData name="Kapil Sharma" userId="9a1d8945a11b92b5" providerId="LiveId" clId="{C815AF48-5B1E-41B9-9A64-A9CF2B08F423}" dt="2021-06-21T10:37:55.483" v="2506" actId="478"/>
          <ac:spMkLst>
            <pc:docMk/>
            <pc:sldMk cId="3744100602" sldId="276"/>
            <ac:spMk id="14" creationId="{6E57D278-D097-420E-96BF-FD8B8D67C9DA}"/>
          </ac:spMkLst>
        </pc:spChg>
        <pc:spChg chg="add del mod">
          <ac:chgData name="Kapil Sharma" userId="9a1d8945a11b92b5" providerId="LiveId" clId="{C815AF48-5B1E-41B9-9A64-A9CF2B08F423}" dt="2021-06-21T10:38:23.874" v="2510"/>
          <ac:spMkLst>
            <pc:docMk/>
            <pc:sldMk cId="3744100602" sldId="276"/>
            <ac:spMk id="18" creationId="{7F0058C8-1079-4988-8EC2-C3BD3BF62115}"/>
          </ac:spMkLst>
        </pc:spChg>
        <pc:spChg chg="add del mod">
          <ac:chgData name="Kapil Sharma" userId="9a1d8945a11b92b5" providerId="LiveId" clId="{C815AF48-5B1E-41B9-9A64-A9CF2B08F423}" dt="2021-06-21T10:38:23.874" v="2510"/>
          <ac:spMkLst>
            <pc:docMk/>
            <pc:sldMk cId="3744100602" sldId="276"/>
            <ac:spMk id="22" creationId="{8CF2D1A9-BE8E-45C7-A77C-50C315F9547B}"/>
          </ac:spMkLst>
        </pc:spChg>
        <pc:spChg chg="add del mod">
          <ac:chgData name="Kapil Sharma" userId="9a1d8945a11b92b5" providerId="LiveId" clId="{C815AF48-5B1E-41B9-9A64-A9CF2B08F423}" dt="2021-06-21T10:38:23.874" v="2510"/>
          <ac:spMkLst>
            <pc:docMk/>
            <pc:sldMk cId="3744100602" sldId="276"/>
            <ac:spMk id="23" creationId="{251B1563-67EB-4BB9-868D-F7418AA8B15A}"/>
          </ac:spMkLst>
        </pc:spChg>
        <pc:spChg chg="add mod">
          <ac:chgData name="Kapil Sharma" userId="9a1d8945a11b92b5" providerId="LiveId" clId="{C815AF48-5B1E-41B9-9A64-A9CF2B08F423}" dt="2021-06-21T10:46:12.993" v="2574" actId="255"/>
          <ac:spMkLst>
            <pc:docMk/>
            <pc:sldMk cId="3744100602" sldId="276"/>
            <ac:spMk id="28" creationId="{8AE71F6A-B29D-44FB-B173-835296FBB9F2}"/>
          </ac:spMkLst>
        </pc:spChg>
        <pc:spChg chg="add del mod">
          <ac:chgData name="Kapil Sharma" userId="9a1d8945a11b92b5" providerId="LiveId" clId="{C815AF48-5B1E-41B9-9A64-A9CF2B08F423}" dt="2021-06-21T10:41:14.552" v="2553" actId="478"/>
          <ac:spMkLst>
            <pc:docMk/>
            <pc:sldMk cId="3744100602" sldId="276"/>
            <ac:spMk id="32" creationId="{CCB402B5-8DB0-4DC3-81EE-5A9585E66681}"/>
          </ac:spMkLst>
        </pc:spChg>
        <pc:spChg chg="add mod">
          <ac:chgData name="Kapil Sharma" userId="9a1d8945a11b92b5" providerId="LiveId" clId="{C815AF48-5B1E-41B9-9A64-A9CF2B08F423}" dt="2021-06-21T10:53:55.357" v="2601" actId="1076"/>
          <ac:spMkLst>
            <pc:docMk/>
            <pc:sldMk cId="3744100602" sldId="276"/>
            <ac:spMk id="33" creationId="{758B06CC-0D86-4416-80FB-75CAA4A1CF58}"/>
          </ac:spMkLst>
        </pc:spChg>
        <pc:spChg chg="add mod">
          <ac:chgData name="Kapil Sharma" userId="9a1d8945a11b92b5" providerId="LiveId" clId="{C815AF48-5B1E-41B9-9A64-A9CF2B08F423}" dt="2021-06-21T10:40:03.811" v="2537" actId="14100"/>
          <ac:spMkLst>
            <pc:docMk/>
            <pc:sldMk cId="3744100602" sldId="276"/>
            <ac:spMk id="34" creationId="{610569D1-2F96-4C9F-8176-90B33BF384FD}"/>
          </ac:spMkLst>
        </pc:spChg>
        <pc:spChg chg="add mod">
          <ac:chgData name="Kapil Sharma" userId="9a1d8945a11b92b5" providerId="LiveId" clId="{C815AF48-5B1E-41B9-9A64-A9CF2B08F423}" dt="2021-06-21T10:47:44.545" v="2592" actId="1076"/>
          <ac:spMkLst>
            <pc:docMk/>
            <pc:sldMk cId="3744100602" sldId="276"/>
            <ac:spMk id="39" creationId="{876E0627-F61A-4FD9-AA83-DAA45823DFEE}"/>
          </ac:spMkLst>
        </pc:spChg>
        <pc:spChg chg="add mod">
          <ac:chgData name="Kapil Sharma" userId="9a1d8945a11b92b5" providerId="LiveId" clId="{C815AF48-5B1E-41B9-9A64-A9CF2B08F423}" dt="2021-06-21T10:38:44.115" v="2512"/>
          <ac:spMkLst>
            <pc:docMk/>
            <pc:sldMk cId="3744100602" sldId="276"/>
            <ac:spMk id="41" creationId="{B81CC8EA-374E-4AB2-BCC2-E87FC7E944CD}"/>
          </ac:spMkLst>
        </pc:spChg>
        <pc:spChg chg="add mod">
          <ac:chgData name="Kapil Sharma" userId="9a1d8945a11b92b5" providerId="LiveId" clId="{C815AF48-5B1E-41B9-9A64-A9CF2B08F423}" dt="2021-06-21T10:40:58.379" v="2550" actId="1076"/>
          <ac:spMkLst>
            <pc:docMk/>
            <pc:sldMk cId="3744100602" sldId="276"/>
            <ac:spMk id="43" creationId="{E715BBAB-A982-489E-8E14-4F0F2DD1C5BD}"/>
          </ac:spMkLst>
        </pc:spChg>
        <pc:spChg chg="add mod">
          <ac:chgData name="Kapil Sharma" userId="9a1d8945a11b92b5" providerId="LiveId" clId="{C815AF48-5B1E-41B9-9A64-A9CF2B08F423}" dt="2021-06-21T10:46:39.385" v="2579" actId="108"/>
          <ac:spMkLst>
            <pc:docMk/>
            <pc:sldMk cId="3744100602" sldId="276"/>
            <ac:spMk id="44" creationId="{13238B08-137B-4AB8-81BA-8889D073EDB0}"/>
          </ac:spMkLst>
        </pc:spChg>
        <pc:spChg chg="add mod">
          <ac:chgData name="Kapil Sharma" userId="9a1d8945a11b92b5" providerId="LiveId" clId="{C815AF48-5B1E-41B9-9A64-A9CF2B08F423}" dt="2021-06-21T10:48:53.050" v="2600" actId="1076"/>
          <ac:spMkLst>
            <pc:docMk/>
            <pc:sldMk cId="3744100602" sldId="276"/>
            <ac:spMk id="45" creationId="{302FF17D-0E61-42F5-AE45-B518A8D5C7F8}"/>
          </ac:spMkLst>
        </pc:spChg>
        <pc:picChg chg="del">
          <ac:chgData name="Kapil Sharma" userId="9a1d8945a11b92b5" providerId="LiveId" clId="{C815AF48-5B1E-41B9-9A64-A9CF2B08F423}" dt="2021-06-21T10:37:56.355" v="2507" actId="478"/>
          <ac:picMkLst>
            <pc:docMk/>
            <pc:sldMk cId="3744100602" sldId="276"/>
            <ac:picMk id="3" creationId="{8860E587-BA31-4CA0-BC26-BEEEF4E40AC6}"/>
          </ac:picMkLst>
        </pc:picChg>
        <pc:picChg chg="add mod">
          <ac:chgData name="Kapil Sharma" userId="9a1d8945a11b92b5" providerId="LiveId" clId="{C815AF48-5B1E-41B9-9A64-A9CF2B08F423}" dt="2021-06-21T10:43:21.590" v="2559" actId="1076"/>
          <ac:picMkLst>
            <pc:docMk/>
            <pc:sldMk cId="3744100602" sldId="276"/>
            <ac:picMk id="4" creationId="{78D95D21-DE97-4B8E-89BC-125423364FF7}"/>
          </ac:picMkLst>
        </pc:picChg>
        <pc:picChg chg="add mod">
          <ac:chgData name="Kapil Sharma" userId="9a1d8945a11b92b5" providerId="LiveId" clId="{C815AF48-5B1E-41B9-9A64-A9CF2B08F423}" dt="2021-06-21T10:45:38.675" v="2571" actId="1076"/>
          <ac:picMkLst>
            <pc:docMk/>
            <pc:sldMk cId="3744100602" sldId="276"/>
            <ac:picMk id="7" creationId="{DE9420E8-5A4D-45BD-B5C4-DF393FE52370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9" creationId="{46EC1429-E98E-4E56-A0B3-0D482DC3F81B}"/>
          </ac:picMkLst>
        </pc:picChg>
        <pc:picChg chg="mod">
          <ac:chgData name="Kapil Sharma" userId="9a1d8945a11b92b5" providerId="LiveId" clId="{C815AF48-5B1E-41B9-9A64-A9CF2B08F423}" dt="2021-06-21T10:54:11.568" v="2602" actId="14100"/>
          <ac:picMkLst>
            <pc:docMk/>
            <pc:sldMk cId="3744100602" sldId="276"/>
            <ac:picMk id="11" creationId="{5B2C519C-C466-4DFE-B12F-02735F46EF26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15" creationId="{A887636F-5390-4ADF-913A-ADABDD1B5779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16" creationId="{E14FC2B4-85E5-4F5B-B996-00DDEB4D199C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17" creationId="{6F63BEB9-C817-4AE4-85CB-ECBA36486798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19" creationId="{89B9BC9E-87CB-4D9C-AE4F-98C0D7DF0DB6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20" creationId="{3F49FFD5-DC76-4FF5-A7FE-6699D619B626}"/>
          </ac:picMkLst>
        </pc:picChg>
        <pc:picChg chg="add del mod">
          <ac:chgData name="Kapil Sharma" userId="9a1d8945a11b92b5" providerId="LiveId" clId="{C815AF48-5B1E-41B9-9A64-A9CF2B08F423}" dt="2021-06-21T10:38:23.874" v="2510"/>
          <ac:picMkLst>
            <pc:docMk/>
            <pc:sldMk cId="3744100602" sldId="276"/>
            <ac:picMk id="21" creationId="{FD531ED4-29EC-41CF-AE4D-930E2871FD9B}"/>
          </ac:picMkLst>
        </pc:picChg>
        <pc:picChg chg="add mod">
          <ac:chgData name="Kapil Sharma" userId="9a1d8945a11b92b5" providerId="LiveId" clId="{C815AF48-5B1E-41B9-9A64-A9CF2B08F423}" dt="2021-06-21T13:09:22.492" v="2603" actId="1076"/>
          <ac:picMkLst>
            <pc:docMk/>
            <pc:sldMk cId="3744100602" sldId="276"/>
            <ac:picMk id="24" creationId="{24DCED5E-9A92-4C5A-8F65-A827F79889C6}"/>
          </ac:picMkLst>
        </pc:picChg>
        <pc:picChg chg="add mod">
          <ac:chgData name="Kapil Sharma" userId="9a1d8945a11b92b5" providerId="LiveId" clId="{C815AF48-5B1E-41B9-9A64-A9CF2B08F423}" dt="2021-06-21T10:38:44.115" v="2512"/>
          <ac:picMkLst>
            <pc:docMk/>
            <pc:sldMk cId="3744100602" sldId="276"/>
            <ac:picMk id="25" creationId="{F472CB8C-7114-4D0A-8DB5-6500CF7FC787}"/>
          </ac:picMkLst>
        </pc:picChg>
        <pc:picChg chg="add mod">
          <ac:chgData name="Kapil Sharma" userId="9a1d8945a11b92b5" providerId="LiveId" clId="{C815AF48-5B1E-41B9-9A64-A9CF2B08F423}" dt="2021-06-21T10:38:44.115" v="2512"/>
          <ac:picMkLst>
            <pc:docMk/>
            <pc:sldMk cId="3744100602" sldId="276"/>
            <ac:picMk id="26" creationId="{D6808636-9952-44BC-86C3-62B4646AAEB1}"/>
          </ac:picMkLst>
        </pc:picChg>
        <pc:picChg chg="add mod">
          <ac:chgData name="Kapil Sharma" userId="9a1d8945a11b92b5" providerId="LiveId" clId="{C815AF48-5B1E-41B9-9A64-A9CF2B08F423}" dt="2021-06-21T10:38:44.115" v="2512"/>
          <ac:picMkLst>
            <pc:docMk/>
            <pc:sldMk cId="3744100602" sldId="276"/>
            <ac:picMk id="27" creationId="{4C154022-AC75-4A1E-B148-CD5AAB013F1C}"/>
          </ac:picMkLst>
        </pc:picChg>
        <pc:picChg chg="add del mod">
          <ac:chgData name="Kapil Sharma" userId="9a1d8945a11b92b5" providerId="LiveId" clId="{C815AF48-5B1E-41B9-9A64-A9CF2B08F423}" dt="2021-06-21T10:43:13.289" v="2557" actId="478"/>
          <ac:picMkLst>
            <pc:docMk/>
            <pc:sldMk cId="3744100602" sldId="276"/>
            <ac:picMk id="29" creationId="{E1AE75DA-51A6-4A68-A955-A55FEA6928FA}"/>
          </ac:picMkLst>
        </pc:picChg>
        <pc:picChg chg="add mod">
          <ac:chgData name="Kapil Sharma" userId="9a1d8945a11b92b5" providerId="LiveId" clId="{C815AF48-5B1E-41B9-9A64-A9CF2B08F423}" dt="2021-06-21T10:38:44.115" v="2512"/>
          <ac:picMkLst>
            <pc:docMk/>
            <pc:sldMk cId="3744100602" sldId="276"/>
            <ac:picMk id="30" creationId="{E509AC71-3324-4945-8B20-EE613413BD78}"/>
          </ac:picMkLst>
        </pc:picChg>
        <pc:picChg chg="add mod">
          <ac:chgData name="Kapil Sharma" userId="9a1d8945a11b92b5" providerId="LiveId" clId="{C815AF48-5B1E-41B9-9A64-A9CF2B08F423}" dt="2021-06-21T10:38:44.115" v="2512"/>
          <ac:picMkLst>
            <pc:docMk/>
            <pc:sldMk cId="3744100602" sldId="276"/>
            <ac:picMk id="31" creationId="{6DB08BAC-DB2B-4047-B43E-8D24456DFF44}"/>
          </ac:picMkLst>
        </pc:picChg>
        <pc:picChg chg="add mod">
          <ac:chgData name="Kapil Sharma" userId="9a1d8945a11b92b5" providerId="LiveId" clId="{C815AF48-5B1E-41B9-9A64-A9CF2B08F423}" dt="2021-06-21T10:47:56.137" v="2595" actId="1076"/>
          <ac:picMkLst>
            <pc:docMk/>
            <pc:sldMk cId="3744100602" sldId="276"/>
            <ac:picMk id="35" creationId="{24782B76-8782-463A-9C10-FD604AFD9882}"/>
          </ac:picMkLst>
        </pc:picChg>
        <pc:picChg chg="add mod">
          <ac:chgData name="Kapil Sharma" userId="9a1d8945a11b92b5" providerId="LiveId" clId="{C815AF48-5B1E-41B9-9A64-A9CF2B08F423}" dt="2021-06-21T10:48:34.619" v="2596" actId="1076"/>
          <ac:picMkLst>
            <pc:docMk/>
            <pc:sldMk cId="3744100602" sldId="276"/>
            <ac:picMk id="36" creationId="{A5BBE6A2-C6C7-47F7-9459-12ECDBBA02B0}"/>
          </ac:picMkLst>
        </pc:picChg>
        <pc:picChg chg="add mod">
          <ac:chgData name="Kapil Sharma" userId="9a1d8945a11b92b5" providerId="LiveId" clId="{C815AF48-5B1E-41B9-9A64-A9CF2B08F423}" dt="2021-06-21T10:47:38.625" v="2589" actId="1076"/>
          <ac:picMkLst>
            <pc:docMk/>
            <pc:sldMk cId="3744100602" sldId="276"/>
            <ac:picMk id="37" creationId="{FFA4B78D-B400-4B6D-8F2F-5E88C9F04EA2}"/>
          </ac:picMkLst>
        </pc:picChg>
        <pc:picChg chg="add mod">
          <ac:chgData name="Kapil Sharma" userId="9a1d8945a11b92b5" providerId="LiveId" clId="{C815AF48-5B1E-41B9-9A64-A9CF2B08F423}" dt="2021-06-21T10:47:46.961" v="2593" actId="1076"/>
          <ac:picMkLst>
            <pc:docMk/>
            <pc:sldMk cId="3744100602" sldId="276"/>
            <ac:picMk id="38" creationId="{156BEA97-B32B-4DFA-ABCC-121FF812DC46}"/>
          </ac:picMkLst>
        </pc:picChg>
        <pc:picChg chg="add mod">
          <ac:chgData name="Kapil Sharma" userId="9a1d8945a11b92b5" providerId="LiveId" clId="{C815AF48-5B1E-41B9-9A64-A9CF2B08F423}" dt="2021-06-21T10:40:24.016" v="2545" actId="1076"/>
          <ac:picMkLst>
            <pc:docMk/>
            <pc:sldMk cId="3744100602" sldId="276"/>
            <ac:picMk id="40" creationId="{AC1C636F-F071-4382-A3CD-2D9F36727EB2}"/>
          </ac:picMkLst>
        </pc:picChg>
        <pc:picChg chg="add mod">
          <ac:chgData name="Kapil Sharma" userId="9a1d8945a11b92b5" providerId="LiveId" clId="{C815AF48-5B1E-41B9-9A64-A9CF2B08F423}" dt="2021-06-21T10:44:47.217" v="2563" actId="14100"/>
          <ac:picMkLst>
            <pc:docMk/>
            <pc:sldMk cId="3744100602" sldId="276"/>
            <ac:picMk id="42" creationId="{B3FE1379-9340-4680-B8F6-AF5D1A3D94EE}"/>
          </ac:picMkLst>
        </pc:picChg>
      </pc:sldChg>
      <pc:sldChg chg="addSp delSp modSp add mod">
        <pc:chgData name="Kapil Sharma" userId="9a1d8945a11b92b5" providerId="LiveId" clId="{C815AF48-5B1E-41B9-9A64-A9CF2B08F423}" dt="2021-06-22T07:18:46.700" v="2666" actId="1076"/>
        <pc:sldMkLst>
          <pc:docMk/>
          <pc:sldMk cId="4109192626" sldId="277"/>
        </pc:sldMkLst>
        <pc:spChg chg="del">
          <ac:chgData name="Kapil Sharma" userId="9a1d8945a11b92b5" providerId="LiveId" clId="{C815AF48-5B1E-41B9-9A64-A9CF2B08F423}" dt="2021-06-22T07:06:07.213" v="2609" actId="478"/>
          <ac:spMkLst>
            <pc:docMk/>
            <pc:sldMk cId="4109192626" sldId="277"/>
            <ac:spMk id="12" creationId="{1779F5A4-D581-413F-8342-57C26C2868D6}"/>
          </ac:spMkLst>
        </pc:spChg>
        <pc:spChg chg="mod">
          <ac:chgData name="Kapil Sharma" userId="9a1d8945a11b92b5" providerId="LiveId" clId="{C815AF48-5B1E-41B9-9A64-A9CF2B08F423}" dt="2021-06-22T07:08:11.401" v="2638" actId="1076"/>
          <ac:spMkLst>
            <pc:docMk/>
            <pc:sldMk cId="4109192626" sldId="277"/>
            <ac:spMk id="28" creationId="{8AE71F6A-B29D-44FB-B173-835296FBB9F2}"/>
          </ac:spMkLst>
        </pc:spChg>
        <pc:spChg chg="add mod">
          <ac:chgData name="Kapil Sharma" userId="9a1d8945a11b92b5" providerId="LiveId" clId="{C815AF48-5B1E-41B9-9A64-A9CF2B08F423}" dt="2021-06-22T07:07:35.510" v="2628" actId="1076"/>
          <ac:spMkLst>
            <pc:docMk/>
            <pc:sldMk cId="4109192626" sldId="277"/>
            <ac:spMk id="29" creationId="{379DE483-64AC-4A63-A870-AF4C74656FB3}"/>
          </ac:spMkLst>
        </pc:spChg>
        <pc:spChg chg="mod">
          <ac:chgData name="Kapil Sharma" userId="9a1d8945a11b92b5" providerId="LiveId" clId="{C815AF48-5B1E-41B9-9A64-A9CF2B08F423}" dt="2021-06-22T07:08:45.247" v="2647" actId="1076"/>
          <ac:spMkLst>
            <pc:docMk/>
            <pc:sldMk cId="4109192626" sldId="277"/>
            <ac:spMk id="33" creationId="{758B06CC-0D86-4416-80FB-75CAA4A1CF58}"/>
          </ac:spMkLst>
        </pc:spChg>
        <pc:spChg chg="mod">
          <ac:chgData name="Kapil Sharma" userId="9a1d8945a11b92b5" providerId="LiveId" clId="{C815AF48-5B1E-41B9-9A64-A9CF2B08F423}" dt="2021-06-22T07:06:57.967" v="2620" actId="1076"/>
          <ac:spMkLst>
            <pc:docMk/>
            <pc:sldMk cId="4109192626" sldId="277"/>
            <ac:spMk id="39" creationId="{876E0627-F61A-4FD9-AA83-DAA45823DFEE}"/>
          </ac:spMkLst>
        </pc:spChg>
        <pc:spChg chg="mod">
          <ac:chgData name="Kapil Sharma" userId="9a1d8945a11b92b5" providerId="LiveId" clId="{C815AF48-5B1E-41B9-9A64-A9CF2B08F423}" dt="2021-06-22T07:07:12.768" v="2623" actId="14100"/>
          <ac:spMkLst>
            <pc:docMk/>
            <pc:sldMk cId="4109192626" sldId="277"/>
            <ac:spMk id="43" creationId="{E715BBAB-A982-489E-8E14-4F0F2DD1C5BD}"/>
          </ac:spMkLst>
        </pc:spChg>
        <pc:spChg chg="mod">
          <ac:chgData name="Kapil Sharma" userId="9a1d8945a11b92b5" providerId="LiveId" clId="{C815AF48-5B1E-41B9-9A64-A9CF2B08F423}" dt="2021-06-22T07:06:54.057" v="2619" actId="1076"/>
          <ac:spMkLst>
            <pc:docMk/>
            <pc:sldMk cId="4109192626" sldId="277"/>
            <ac:spMk id="44" creationId="{13238B08-137B-4AB8-81BA-8889D073EDB0}"/>
          </ac:spMkLst>
        </pc:spChg>
        <pc:spChg chg="del mod">
          <ac:chgData name="Kapil Sharma" userId="9a1d8945a11b92b5" providerId="LiveId" clId="{C815AF48-5B1E-41B9-9A64-A9CF2B08F423}" dt="2021-06-22T07:07:29.959" v="2626" actId="478"/>
          <ac:spMkLst>
            <pc:docMk/>
            <pc:sldMk cId="4109192626" sldId="277"/>
            <ac:spMk id="45" creationId="{302FF17D-0E61-42F5-AE45-B518A8D5C7F8}"/>
          </ac:spMkLst>
        </pc:spChg>
        <pc:picChg chg="mod">
          <ac:chgData name="Kapil Sharma" userId="9a1d8945a11b92b5" providerId="LiveId" clId="{C815AF48-5B1E-41B9-9A64-A9CF2B08F423}" dt="2021-06-22T07:08:25.992" v="2642" actId="1076"/>
          <ac:picMkLst>
            <pc:docMk/>
            <pc:sldMk cId="4109192626" sldId="277"/>
            <ac:picMk id="4" creationId="{78D95D21-DE97-4B8E-89BC-125423364FF7}"/>
          </ac:picMkLst>
        </pc:picChg>
        <pc:picChg chg="del">
          <ac:chgData name="Kapil Sharma" userId="9a1d8945a11b92b5" providerId="LiveId" clId="{C815AF48-5B1E-41B9-9A64-A9CF2B08F423}" dt="2021-06-22T07:05:18.657" v="2608" actId="478"/>
          <ac:picMkLst>
            <pc:docMk/>
            <pc:sldMk cId="4109192626" sldId="277"/>
            <ac:picMk id="5" creationId="{00000000-0000-0000-0000-000000000000}"/>
          </ac:picMkLst>
        </pc:picChg>
        <pc:picChg chg="mod">
          <ac:chgData name="Kapil Sharma" userId="9a1d8945a11b92b5" providerId="LiveId" clId="{C815AF48-5B1E-41B9-9A64-A9CF2B08F423}" dt="2021-06-22T07:06:48.890" v="2618" actId="1076"/>
          <ac:picMkLst>
            <pc:docMk/>
            <pc:sldMk cId="4109192626" sldId="277"/>
            <ac:picMk id="7" creationId="{DE9420E8-5A4D-45BD-B5C4-DF393FE52370}"/>
          </ac:picMkLst>
        </pc:picChg>
        <pc:picChg chg="del">
          <ac:chgData name="Kapil Sharma" userId="9a1d8945a11b92b5" providerId="LiveId" clId="{C815AF48-5B1E-41B9-9A64-A9CF2B08F423}" dt="2021-06-22T07:04:25.319" v="2605" actId="478"/>
          <ac:picMkLst>
            <pc:docMk/>
            <pc:sldMk cId="4109192626" sldId="277"/>
            <ac:picMk id="11" creationId="{5B2C519C-C466-4DFE-B12F-02735F46EF26}"/>
          </ac:picMkLst>
        </pc:picChg>
        <pc:picChg chg="mod">
          <ac:chgData name="Kapil Sharma" userId="9a1d8945a11b92b5" providerId="LiveId" clId="{C815AF48-5B1E-41B9-9A64-A9CF2B08F423}" dt="2021-06-22T07:09:18.693" v="2656" actId="1076"/>
          <ac:picMkLst>
            <pc:docMk/>
            <pc:sldMk cId="4109192626" sldId="277"/>
            <ac:picMk id="24" creationId="{24DCED5E-9A92-4C5A-8F65-A827F79889C6}"/>
          </ac:picMkLst>
        </pc:picChg>
        <pc:picChg chg="mod">
          <ac:chgData name="Kapil Sharma" userId="9a1d8945a11b92b5" providerId="LiveId" clId="{C815AF48-5B1E-41B9-9A64-A9CF2B08F423}" dt="2021-06-22T07:09:21.911" v="2657" actId="1076"/>
          <ac:picMkLst>
            <pc:docMk/>
            <pc:sldMk cId="4109192626" sldId="277"/>
            <ac:picMk id="25" creationId="{F472CB8C-7114-4D0A-8DB5-6500CF7FC787}"/>
          </ac:picMkLst>
        </pc:picChg>
        <pc:picChg chg="mod">
          <ac:chgData name="Kapil Sharma" userId="9a1d8945a11b92b5" providerId="LiveId" clId="{C815AF48-5B1E-41B9-9A64-A9CF2B08F423}" dt="2021-06-22T07:09:27.662" v="2658" actId="1076"/>
          <ac:picMkLst>
            <pc:docMk/>
            <pc:sldMk cId="4109192626" sldId="277"/>
            <ac:picMk id="26" creationId="{D6808636-9952-44BC-86C3-62B4646AAEB1}"/>
          </ac:picMkLst>
        </pc:picChg>
        <pc:picChg chg="mod">
          <ac:chgData name="Kapil Sharma" userId="9a1d8945a11b92b5" providerId="LiveId" clId="{C815AF48-5B1E-41B9-9A64-A9CF2B08F423}" dt="2021-06-22T07:09:32.890" v="2660" actId="14100"/>
          <ac:picMkLst>
            <pc:docMk/>
            <pc:sldMk cId="4109192626" sldId="277"/>
            <ac:picMk id="27" creationId="{4C154022-AC75-4A1E-B148-CD5AAB013F1C}"/>
          </ac:picMkLst>
        </pc:picChg>
        <pc:picChg chg="mod">
          <ac:chgData name="Kapil Sharma" userId="9a1d8945a11b92b5" providerId="LiveId" clId="{C815AF48-5B1E-41B9-9A64-A9CF2B08F423}" dt="2021-06-22T07:09:49.436" v="2662" actId="14100"/>
          <ac:picMkLst>
            <pc:docMk/>
            <pc:sldMk cId="4109192626" sldId="277"/>
            <ac:picMk id="30" creationId="{E509AC71-3324-4945-8B20-EE613413BD78}"/>
          </ac:picMkLst>
        </pc:picChg>
        <pc:picChg chg="mod">
          <ac:chgData name="Kapil Sharma" userId="9a1d8945a11b92b5" providerId="LiveId" clId="{C815AF48-5B1E-41B9-9A64-A9CF2B08F423}" dt="2021-06-22T07:09:38.253" v="2661" actId="1076"/>
          <ac:picMkLst>
            <pc:docMk/>
            <pc:sldMk cId="4109192626" sldId="277"/>
            <ac:picMk id="31" creationId="{6DB08BAC-DB2B-4047-B43E-8D24456DFF44}"/>
          </ac:picMkLst>
        </pc:picChg>
        <pc:picChg chg="mod">
          <ac:chgData name="Kapil Sharma" userId="9a1d8945a11b92b5" providerId="LiveId" clId="{C815AF48-5B1E-41B9-9A64-A9CF2B08F423}" dt="2021-06-22T07:18:21.209" v="2663" actId="1076"/>
          <ac:picMkLst>
            <pc:docMk/>
            <pc:sldMk cId="4109192626" sldId="277"/>
            <ac:picMk id="35" creationId="{24782B76-8782-463A-9C10-FD604AFD9882}"/>
          </ac:picMkLst>
        </pc:picChg>
        <pc:picChg chg="mod">
          <ac:chgData name="Kapil Sharma" userId="9a1d8945a11b92b5" providerId="LiveId" clId="{C815AF48-5B1E-41B9-9A64-A9CF2B08F423}" dt="2021-06-22T07:07:53.565" v="2632" actId="1076"/>
          <ac:picMkLst>
            <pc:docMk/>
            <pc:sldMk cId="4109192626" sldId="277"/>
            <ac:picMk id="36" creationId="{A5BBE6A2-C6C7-47F7-9459-12ECDBBA02B0}"/>
          </ac:picMkLst>
        </pc:picChg>
        <pc:picChg chg="mod">
          <ac:chgData name="Kapil Sharma" userId="9a1d8945a11b92b5" providerId="LiveId" clId="{C815AF48-5B1E-41B9-9A64-A9CF2B08F423}" dt="2021-06-22T07:08:00.610" v="2635" actId="1076"/>
          <ac:picMkLst>
            <pc:docMk/>
            <pc:sldMk cId="4109192626" sldId="277"/>
            <ac:picMk id="37" creationId="{FFA4B78D-B400-4B6D-8F2F-5E88C9F04EA2}"/>
          </ac:picMkLst>
        </pc:picChg>
        <pc:picChg chg="mod">
          <ac:chgData name="Kapil Sharma" userId="9a1d8945a11b92b5" providerId="LiveId" clId="{C815AF48-5B1E-41B9-9A64-A9CF2B08F423}" dt="2021-06-22T07:08:05.615" v="2637" actId="1076"/>
          <ac:picMkLst>
            <pc:docMk/>
            <pc:sldMk cId="4109192626" sldId="277"/>
            <ac:picMk id="38" creationId="{156BEA97-B32B-4DFA-ABCC-121FF812DC46}"/>
          </ac:picMkLst>
        </pc:picChg>
        <pc:picChg chg="mod">
          <ac:chgData name="Kapil Sharma" userId="9a1d8945a11b92b5" providerId="LiveId" clId="{C815AF48-5B1E-41B9-9A64-A9CF2B08F423}" dt="2021-06-22T07:18:46.700" v="2666" actId="1076"/>
          <ac:picMkLst>
            <pc:docMk/>
            <pc:sldMk cId="4109192626" sldId="277"/>
            <ac:picMk id="40" creationId="{AC1C636F-F071-4382-A3CD-2D9F36727EB2}"/>
          </ac:picMkLst>
        </pc:picChg>
        <pc:picChg chg="mod">
          <ac:chgData name="Kapil Sharma" userId="9a1d8945a11b92b5" providerId="LiveId" clId="{C815AF48-5B1E-41B9-9A64-A9CF2B08F423}" dt="2021-06-22T07:06:42.525" v="2616" actId="14100"/>
          <ac:picMkLst>
            <pc:docMk/>
            <pc:sldMk cId="4109192626" sldId="277"/>
            <ac:picMk id="42" creationId="{B3FE1379-9340-4680-B8F6-AF5D1A3D94EE}"/>
          </ac:picMkLst>
        </pc:picChg>
      </pc:sldChg>
    </pc:docChg>
  </pc:docChgLst>
  <pc:docChgLst>
    <pc:chgData name="Kapil Sharma" userId="9a1d8945a11b92b5" providerId="LiveId" clId="{D5DCB9DC-0037-4F26-A5BB-33CA3C4036FE}"/>
    <pc:docChg chg="undo custSel delSld modSld">
      <pc:chgData name="Kapil Sharma" userId="9a1d8945a11b92b5" providerId="LiveId" clId="{D5DCB9DC-0037-4F26-A5BB-33CA3C4036FE}" dt="2021-07-25T16:26:53.479" v="37" actId="20577"/>
      <pc:docMkLst>
        <pc:docMk/>
      </pc:docMkLst>
      <pc:sldChg chg="modSp mod">
        <pc:chgData name="Kapil Sharma" userId="9a1d8945a11b92b5" providerId="LiveId" clId="{D5DCB9DC-0037-4F26-A5BB-33CA3C4036FE}" dt="2021-07-25T16:26:53.479" v="37" actId="20577"/>
        <pc:sldMkLst>
          <pc:docMk/>
          <pc:sldMk cId="4093637224" sldId="256"/>
        </pc:sldMkLst>
        <pc:spChg chg="mod">
          <ac:chgData name="Kapil Sharma" userId="9a1d8945a11b92b5" providerId="LiveId" clId="{D5DCB9DC-0037-4F26-A5BB-33CA3C4036FE}" dt="2021-07-25T16:26:53.479" v="37" actId="20577"/>
          <ac:spMkLst>
            <pc:docMk/>
            <pc:sldMk cId="4093637224" sldId="256"/>
            <ac:spMk id="2" creationId="{00000000-0000-0000-0000-000000000000}"/>
          </ac:spMkLst>
        </pc:spChg>
      </pc:sldChg>
      <pc:sldChg chg="del">
        <pc:chgData name="Kapil Sharma" userId="9a1d8945a11b92b5" providerId="LiveId" clId="{D5DCB9DC-0037-4F26-A5BB-33CA3C4036FE}" dt="2021-07-25T16:22:06.343" v="0" actId="2696"/>
        <pc:sldMkLst>
          <pc:docMk/>
          <pc:sldMk cId="1483777915" sldId="260"/>
        </pc:sldMkLst>
      </pc:sldChg>
      <pc:sldChg chg="addSp delSp modSp mod">
        <pc:chgData name="Kapil Sharma" userId="9a1d8945a11b92b5" providerId="LiveId" clId="{D5DCB9DC-0037-4F26-A5BB-33CA3C4036FE}" dt="2021-07-25T16:26:26.792" v="19" actId="1076"/>
        <pc:sldMkLst>
          <pc:docMk/>
          <pc:sldMk cId="3744100602" sldId="276"/>
        </pc:sldMkLst>
        <pc:spChg chg="add del mod">
          <ac:chgData name="Kapil Sharma" userId="9a1d8945a11b92b5" providerId="LiveId" clId="{D5DCB9DC-0037-4F26-A5BB-33CA3C4036FE}" dt="2021-07-25T16:26:20.243" v="16"/>
          <ac:spMkLst>
            <pc:docMk/>
            <pc:sldMk cId="3744100602" sldId="276"/>
            <ac:spMk id="3" creationId="{7DF5FB75-A1C2-49E0-8693-299B68FDC281}"/>
          </ac:spMkLst>
        </pc:spChg>
        <pc:spChg chg="del">
          <ac:chgData name="Kapil Sharma" userId="9a1d8945a11b92b5" providerId="LiveId" clId="{D5DCB9DC-0037-4F26-A5BB-33CA3C4036FE}" dt="2021-07-25T16:24:53.886" v="11" actId="478"/>
          <ac:spMkLst>
            <pc:docMk/>
            <pc:sldMk cId="3744100602" sldId="276"/>
            <ac:spMk id="8" creationId="{BB71AE34-BA75-46C9-A4EA-E0D37196EFAC}"/>
          </ac:spMkLst>
        </pc:spChg>
        <pc:spChg chg="del">
          <ac:chgData name="Kapil Sharma" userId="9a1d8945a11b92b5" providerId="LiveId" clId="{D5DCB9DC-0037-4F26-A5BB-33CA3C4036FE}" dt="2021-07-25T16:24:19.372" v="4" actId="478"/>
          <ac:spMkLst>
            <pc:docMk/>
            <pc:sldMk cId="3744100602" sldId="276"/>
            <ac:spMk id="28" creationId="{8AE71F6A-B29D-44FB-B173-835296FBB9F2}"/>
          </ac:spMkLst>
        </pc:spChg>
        <pc:spChg chg="del">
          <ac:chgData name="Kapil Sharma" userId="9a1d8945a11b92b5" providerId="LiveId" clId="{D5DCB9DC-0037-4F26-A5BB-33CA3C4036FE}" dt="2021-07-25T16:24:35.195" v="6" actId="478"/>
          <ac:spMkLst>
            <pc:docMk/>
            <pc:sldMk cId="3744100602" sldId="276"/>
            <ac:spMk id="33" creationId="{758B06CC-0D86-4416-80FB-75CAA4A1CF58}"/>
          </ac:spMkLst>
        </pc:spChg>
        <pc:spChg chg="del">
          <ac:chgData name="Kapil Sharma" userId="9a1d8945a11b92b5" providerId="LiveId" clId="{D5DCB9DC-0037-4F26-A5BB-33CA3C4036FE}" dt="2021-07-25T16:24:35.195" v="6" actId="478"/>
          <ac:spMkLst>
            <pc:docMk/>
            <pc:sldMk cId="3744100602" sldId="276"/>
            <ac:spMk id="34" creationId="{610569D1-2F96-4C9F-8176-90B33BF384FD}"/>
          </ac:spMkLst>
        </pc:spChg>
        <pc:spChg chg="del">
          <ac:chgData name="Kapil Sharma" userId="9a1d8945a11b92b5" providerId="LiveId" clId="{D5DCB9DC-0037-4F26-A5BB-33CA3C4036FE}" dt="2021-07-25T16:24:35.195" v="6" actId="478"/>
          <ac:spMkLst>
            <pc:docMk/>
            <pc:sldMk cId="3744100602" sldId="276"/>
            <ac:spMk id="39" creationId="{876E0627-F61A-4FD9-AA83-DAA45823DFEE}"/>
          </ac:spMkLst>
        </pc:spChg>
        <pc:spChg chg="del">
          <ac:chgData name="Kapil Sharma" userId="9a1d8945a11b92b5" providerId="LiveId" clId="{D5DCB9DC-0037-4F26-A5BB-33CA3C4036FE}" dt="2021-07-25T16:24:59.740" v="14" actId="478"/>
          <ac:spMkLst>
            <pc:docMk/>
            <pc:sldMk cId="3744100602" sldId="276"/>
            <ac:spMk id="41" creationId="{B81CC8EA-374E-4AB2-BCC2-E87FC7E944CD}"/>
          </ac:spMkLst>
        </pc:spChg>
        <pc:spChg chg="del">
          <ac:chgData name="Kapil Sharma" userId="9a1d8945a11b92b5" providerId="LiveId" clId="{D5DCB9DC-0037-4F26-A5BB-33CA3C4036FE}" dt="2021-07-25T16:24:35.195" v="6" actId="478"/>
          <ac:spMkLst>
            <pc:docMk/>
            <pc:sldMk cId="3744100602" sldId="276"/>
            <ac:spMk id="43" creationId="{E715BBAB-A982-489E-8E14-4F0F2DD1C5BD}"/>
          </ac:spMkLst>
        </pc:spChg>
        <pc:spChg chg="del mod">
          <ac:chgData name="Kapil Sharma" userId="9a1d8945a11b92b5" providerId="LiveId" clId="{D5DCB9DC-0037-4F26-A5BB-33CA3C4036FE}" dt="2021-07-25T16:24:52.153" v="10" actId="478"/>
          <ac:spMkLst>
            <pc:docMk/>
            <pc:sldMk cId="3744100602" sldId="276"/>
            <ac:spMk id="44" creationId="{13238B08-137B-4AB8-81BA-8889D073EDB0}"/>
          </ac:spMkLst>
        </pc:spChg>
        <pc:spChg chg="del">
          <ac:chgData name="Kapil Sharma" userId="9a1d8945a11b92b5" providerId="LiveId" clId="{D5DCB9DC-0037-4F26-A5BB-33CA3C4036FE}" dt="2021-07-25T16:24:58.883" v="13" actId="478"/>
          <ac:spMkLst>
            <pc:docMk/>
            <pc:sldMk cId="3744100602" sldId="276"/>
            <ac:spMk id="45" creationId="{302FF17D-0E61-42F5-AE45-B518A8D5C7F8}"/>
          </ac:spMkLst>
        </pc:sp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4" creationId="{78D95D21-DE97-4B8E-89BC-125423364FF7}"/>
          </ac:picMkLst>
        </pc:picChg>
        <pc:picChg chg="mod">
          <ac:chgData name="Kapil Sharma" userId="9a1d8945a11b92b5" providerId="LiveId" clId="{D5DCB9DC-0037-4F26-A5BB-33CA3C4036FE}" dt="2021-07-25T16:24:17.244" v="3" actId="1076"/>
          <ac:picMkLst>
            <pc:docMk/>
            <pc:sldMk cId="3744100602" sldId="276"/>
            <ac:picMk id="5" creationId="{00000000-0000-0000-0000-000000000000}"/>
          </ac:picMkLst>
        </pc:picChg>
        <pc:picChg chg="del">
          <ac:chgData name="Kapil Sharma" userId="9a1d8945a11b92b5" providerId="LiveId" clId="{D5DCB9DC-0037-4F26-A5BB-33CA3C4036FE}" dt="2021-07-25T16:24:48.433" v="8" actId="478"/>
          <ac:picMkLst>
            <pc:docMk/>
            <pc:sldMk cId="3744100602" sldId="276"/>
            <ac:picMk id="7" creationId="{DE9420E8-5A4D-45BD-B5C4-DF393FE52370}"/>
          </ac:picMkLst>
        </pc:picChg>
        <pc:picChg chg="add mod">
          <ac:chgData name="Kapil Sharma" userId="9a1d8945a11b92b5" providerId="LiveId" clId="{D5DCB9DC-0037-4F26-A5BB-33CA3C4036FE}" dt="2021-07-25T16:26:26.792" v="19" actId="1076"/>
          <ac:picMkLst>
            <pc:docMk/>
            <pc:sldMk cId="3744100602" sldId="276"/>
            <ac:picMk id="9" creationId="{49E6665A-9AED-4A41-9A8D-C2CF16774814}"/>
          </ac:picMkLst>
        </pc:picChg>
        <pc:picChg chg="del mod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24" creationId="{24DCED5E-9A92-4C5A-8F65-A827F79889C6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25" creationId="{F472CB8C-7114-4D0A-8DB5-6500CF7FC787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26" creationId="{D6808636-9952-44BC-86C3-62B4646AAEB1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27" creationId="{4C154022-AC75-4A1E-B148-CD5AAB013F1C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0" creationId="{E509AC71-3324-4945-8B20-EE613413BD78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1" creationId="{6DB08BAC-DB2B-4047-B43E-8D24456DFF44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5" creationId="{24782B76-8782-463A-9C10-FD604AFD9882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6" creationId="{A5BBE6A2-C6C7-47F7-9459-12ECDBBA02B0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7" creationId="{FFA4B78D-B400-4B6D-8F2F-5E88C9F04EA2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38" creationId="{156BEA97-B32B-4DFA-ABCC-121FF812DC46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40" creationId="{AC1C636F-F071-4382-A3CD-2D9F36727EB2}"/>
          </ac:picMkLst>
        </pc:picChg>
        <pc:picChg chg="del">
          <ac:chgData name="Kapil Sharma" userId="9a1d8945a11b92b5" providerId="LiveId" clId="{D5DCB9DC-0037-4F26-A5BB-33CA3C4036FE}" dt="2021-07-25T16:24:35.195" v="6" actId="478"/>
          <ac:picMkLst>
            <pc:docMk/>
            <pc:sldMk cId="3744100602" sldId="276"/>
            <ac:picMk id="42" creationId="{B3FE1379-9340-4680-B8F6-AF5D1A3D94EE}"/>
          </ac:picMkLst>
        </pc:picChg>
      </pc:sldChg>
      <pc:sldChg chg="del">
        <pc:chgData name="Kapil Sharma" userId="9a1d8945a11b92b5" providerId="LiveId" clId="{D5DCB9DC-0037-4F26-A5BB-33CA3C4036FE}" dt="2021-07-25T16:22:15.120" v="1" actId="2696"/>
        <pc:sldMkLst>
          <pc:docMk/>
          <pc:sldMk cId="4109192626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29172-311F-42EB-890B-413D4A52A7B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D242DA-4A65-4ADD-B0FE-AE6C0E1D6C0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GB" sz="2000" dirty="0"/>
            <a:t>Liquidity Risk</a:t>
          </a:r>
        </a:p>
      </dgm:t>
    </dgm:pt>
    <dgm:pt modelId="{A666D6EF-C1E6-46B0-929A-2EDC00D735B8}" type="parTrans" cxnId="{414A80C5-605C-4A6C-B6A8-6399A26AA6D2}">
      <dgm:prSet/>
      <dgm:spPr/>
      <dgm:t>
        <a:bodyPr/>
        <a:lstStyle/>
        <a:p>
          <a:endParaRPr lang="en-GB"/>
        </a:p>
      </dgm:t>
    </dgm:pt>
    <dgm:pt modelId="{E6C60C14-5E21-411D-A6C5-687CFBC4591B}" type="sibTrans" cxnId="{414A80C5-605C-4A6C-B6A8-6399A26AA6D2}">
      <dgm:prSet custT="1"/>
      <dgm:spPr>
        <a:solidFill>
          <a:srgbClr val="0070C0"/>
        </a:solidFill>
      </dgm:spPr>
      <dgm:t>
        <a:bodyPr/>
        <a:lstStyle/>
        <a:p>
          <a:r>
            <a:rPr lang="en-GB" sz="2000" dirty="0"/>
            <a:t>Market Risk</a:t>
          </a:r>
        </a:p>
      </dgm:t>
    </dgm:pt>
    <dgm:pt modelId="{796EC6D2-C21E-424E-90CD-CCA364AFC45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GB" sz="2000" b="1" dirty="0"/>
            <a:t>Financial Risk</a:t>
          </a:r>
        </a:p>
      </dgm:t>
    </dgm:pt>
    <dgm:pt modelId="{E8C0873F-F82C-46E9-A732-BE8F29454945}" type="parTrans" cxnId="{B856267A-7A92-46C8-A7D4-EAC83EA49E39}">
      <dgm:prSet/>
      <dgm:spPr/>
      <dgm:t>
        <a:bodyPr/>
        <a:lstStyle/>
        <a:p>
          <a:endParaRPr lang="en-GB"/>
        </a:p>
      </dgm:t>
    </dgm:pt>
    <dgm:pt modelId="{A37CE8A2-6FD7-4F30-9972-7B6BB80467CC}" type="sibTrans" cxnId="{B856267A-7A92-46C8-A7D4-EAC83EA49E39}">
      <dgm:prSet custT="1"/>
      <dgm:spPr>
        <a:solidFill>
          <a:srgbClr val="0070C0"/>
        </a:solidFill>
      </dgm:spPr>
      <dgm:t>
        <a:bodyPr/>
        <a:lstStyle/>
        <a:p>
          <a:r>
            <a:rPr lang="en-GB" sz="2000" dirty="0"/>
            <a:t>Credit Risk</a:t>
          </a:r>
        </a:p>
      </dgm:t>
    </dgm:pt>
    <dgm:pt modelId="{B63CF8FD-62B9-4608-B92B-77BA1E2A4D8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GB" sz="2000" dirty="0"/>
            <a:t>Stress Testing</a:t>
          </a:r>
        </a:p>
      </dgm:t>
    </dgm:pt>
    <dgm:pt modelId="{6D9D2F82-6630-40BA-80D7-0A1955CA8CD2}" type="parTrans" cxnId="{21481976-866A-4099-883D-FF167F4A0EB5}">
      <dgm:prSet/>
      <dgm:spPr/>
      <dgm:t>
        <a:bodyPr/>
        <a:lstStyle/>
        <a:p>
          <a:endParaRPr lang="en-GB"/>
        </a:p>
      </dgm:t>
    </dgm:pt>
    <dgm:pt modelId="{03DB6885-D62D-4EC1-B8E5-113F72D7F29C}" type="sibTrans" cxnId="{21481976-866A-4099-883D-FF167F4A0EB5}">
      <dgm:prSet custT="1"/>
      <dgm:spPr>
        <a:solidFill>
          <a:srgbClr val="0070C0"/>
        </a:solidFill>
      </dgm:spPr>
      <dgm:t>
        <a:bodyPr/>
        <a:lstStyle/>
        <a:p>
          <a:r>
            <a:rPr lang="en-GB" sz="1790" dirty="0"/>
            <a:t>Compliance Risk</a:t>
          </a:r>
        </a:p>
      </dgm:t>
    </dgm:pt>
    <dgm:pt modelId="{B1369D08-1891-4088-A89F-4D59B00C8ED8}" type="pres">
      <dgm:prSet presAssocID="{8E529172-311F-42EB-890B-413D4A52A7BA}" presName="Name0" presStyleCnt="0">
        <dgm:presLayoutVars>
          <dgm:chMax/>
          <dgm:chPref/>
          <dgm:dir/>
          <dgm:animLvl val="lvl"/>
        </dgm:presLayoutVars>
      </dgm:prSet>
      <dgm:spPr/>
    </dgm:pt>
    <dgm:pt modelId="{EAC55A4E-BCFF-4285-B3CB-63D8A69068C6}" type="pres">
      <dgm:prSet presAssocID="{C3D242DA-4A65-4ADD-B0FE-AE6C0E1D6C0C}" presName="composite" presStyleCnt="0"/>
      <dgm:spPr/>
    </dgm:pt>
    <dgm:pt modelId="{BDE6D77E-AC7F-4C18-9EDD-04110460CCE6}" type="pres">
      <dgm:prSet presAssocID="{C3D242DA-4A65-4ADD-B0FE-AE6C0E1D6C0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BF11368-4C30-4BE1-8617-B72E8429FFC1}" type="pres">
      <dgm:prSet presAssocID="{C3D242DA-4A65-4ADD-B0FE-AE6C0E1D6C0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0B6E8DE-1F90-4A27-B117-824BF9B403DB}" type="pres">
      <dgm:prSet presAssocID="{C3D242DA-4A65-4ADD-B0FE-AE6C0E1D6C0C}" presName="BalanceSpacing" presStyleCnt="0"/>
      <dgm:spPr/>
    </dgm:pt>
    <dgm:pt modelId="{9D28C8A2-CA61-4464-8B6C-5DF5A7CEE9AA}" type="pres">
      <dgm:prSet presAssocID="{C3D242DA-4A65-4ADD-B0FE-AE6C0E1D6C0C}" presName="BalanceSpacing1" presStyleCnt="0"/>
      <dgm:spPr/>
    </dgm:pt>
    <dgm:pt modelId="{CFA163E8-A39C-4DCA-AF76-10A01FD6AC14}" type="pres">
      <dgm:prSet presAssocID="{E6C60C14-5E21-411D-A6C5-687CFBC4591B}" presName="Accent1Text" presStyleLbl="node1" presStyleIdx="1" presStyleCnt="6"/>
      <dgm:spPr/>
    </dgm:pt>
    <dgm:pt modelId="{986E03E9-94C5-4B15-8E71-7EBD4EFC6A1C}" type="pres">
      <dgm:prSet presAssocID="{E6C60C14-5E21-411D-A6C5-687CFBC4591B}" presName="spaceBetweenRectangles" presStyleCnt="0"/>
      <dgm:spPr/>
    </dgm:pt>
    <dgm:pt modelId="{1D6CC1FB-74B5-4127-9F7F-2BD03EBECF78}" type="pres">
      <dgm:prSet presAssocID="{796EC6D2-C21E-424E-90CD-CCA364AFC456}" presName="composite" presStyleCnt="0"/>
      <dgm:spPr/>
    </dgm:pt>
    <dgm:pt modelId="{BD2E86A5-C869-4116-BC20-234945BEAC81}" type="pres">
      <dgm:prSet presAssocID="{796EC6D2-C21E-424E-90CD-CCA364AFC45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5C1371A-6EAA-4871-8D23-DA90EC173B5D}" type="pres">
      <dgm:prSet presAssocID="{796EC6D2-C21E-424E-90CD-CCA364AFC45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5112D2B-2EBE-45F7-8840-10C641158094}" type="pres">
      <dgm:prSet presAssocID="{796EC6D2-C21E-424E-90CD-CCA364AFC456}" presName="BalanceSpacing" presStyleCnt="0"/>
      <dgm:spPr/>
    </dgm:pt>
    <dgm:pt modelId="{1057D082-50AD-4AF2-A1E0-7009D0C21831}" type="pres">
      <dgm:prSet presAssocID="{796EC6D2-C21E-424E-90CD-CCA364AFC456}" presName="BalanceSpacing1" presStyleCnt="0"/>
      <dgm:spPr/>
    </dgm:pt>
    <dgm:pt modelId="{3744A6D7-EFE7-45C3-8358-3A22374D2628}" type="pres">
      <dgm:prSet presAssocID="{A37CE8A2-6FD7-4F30-9972-7B6BB80467CC}" presName="Accent1Text" presStyleLbl="node1" presStyleIdx="3" presStyleCnt="6"/>
      <dgm:spPr/>
    </dgm:pt>
    <dgm:pt modelId="{63FFB58E-FD3E-49C4-ABBA-41767669A72B}" type="pres">
      <dgm:prSet presAssocID="{A37CE8A2-6FD7-4F30-9972-7B6BB80467CC}" presName="spaceBetweenRectangles" presStyleCnt="0"/>
      <dgm:spPr/>
    </dgm:pt>
    <dgm:pt modelId="{E7CE8E7F-3E3C-4C6F-A275-0047D7BD67F9}" type="pres">
      <dgm:prSet presAssocID="{B63CF8FD-62B9-4608-B92B-77BA1E2A4D86}" presName="composite" presStyleCnt="0"/>
      <dgm:spPr/>
    </dgm:pt>
    <dgm:pt modelId="{EFB19BC1-8EED-4731-A4FC-32822094E5B8}" type="pres">
      <dgm:prSet presAssocID="{B63CF8FD-62B9-4608-B92B-77BA1E2A4D8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0203B56-CF70-4CB2-A627-BFA442EF3ACE}" type="pres">
      <dgm:prSet presAssocID="{B63CF8FD-62B9-4608-B92B-77BA1E2A4D8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60B5734-2957-4562-9686-21EDDE7DAEF4}" type="pres">
      <dgm:prSet presAssocID="{B63CF8FD-62B9-4608-B92B-77BA1E2A4D86}" presName="BalanceSpacing" presStyleCnt="0"/>
      <dgm:spPr/>
    </dgm:pt>
    <dgm:pt modelId="{0914716A-1F52-4595-BB09-7AC1FDEC29BA}" type="pres">
      <dgm:prSet presAssocID="{B63CF8FD-62B9-4608-B92B-77BA1E2A4D86}" presName="BalanceSpacing1" presStyleCnt="0"/>
      <dgm:spPr/>
    </dgm:pt>
    <dgm:pt modelId="{D331C32C-6E00-4E04-96B3-8A32F3D36F8B}" type="pres">
      <dgm:prSet presAssocID="{03DB6885-D62D-4EC1-B8E5-113F72D7F29C}" presName="Accent1Text" presStyleLbl="node1" presStyleIdx="5" presStyleCnt="6"/>
      <dgm:spPr/>
    </dgm:pt>
  </dgm:ptLst>
  <dgm:cxnLst>
    <dgm:cxn modelId="{7295EE6B-C0D4-4FE7-8A04-7230C65B461A}" type="presOf" srcId="{B63CF8FD-62B9-4608-B92B-77BA1E2A4D86}" destId="{EFB19BC1-8EED-4731-A4FC-32822094E5B8}" srcOrd="0" destOrd="0" presId="urn:microsoft.com/office/officeart/2008/layout/AlternatingHexagons"/>
    <dgm:cxn modelId="{A41E8452-2788-4074-B486-1419C7EBFF46}" type="presOf" srcId="{8E529172-311F-42EB-890B-413D4A52A7BA}" destId="{B1369D08-1891-4088-A89F-4D59B00C8ED8}" srcOrd="0" destOrd="0" presId="urn:microsoft.com/office/officeart/2008/layout/AlternatingHexagons"/>
    <dgm:cxn modelId="{21481976-866A-4099-883D-FF167F4A0EB5}" srcId="{8E529172-311F-42EB-890B-413D4A52A7BA}" destId="{B63CF8FD-62B9-4608-B92B-77BA1E2A4D86}" srcOrd="2" destOrd="0" parTransId="{6D9D2F82-6630-40BA-80D7-0A1955CA8CD2}" sibTransId="{03DB6885-D62D-4EC1-B8E5-113F72D7F29C}"/>
    <dgm:cxn modelId="{FE57A377-E9C1-4AC4-B5DF-358F11C8EE2B}" type="presOf" srcId="{796EC6D2-C21E-424E-90CD-CCA364AFC456}" destId="{BD2E86A5-C869-4116-BC20-234945BEAC81}" srcOrd="0" destOrd="0" presId="urn:microsoft.com/office/officeart/2008/layout/AlternatingHexagons"/>
    <dgm:cxn modelId="{B856267A-7A92-46C8-A7D4-EAC83EA49E39}" srcId="{8E529172-311F-42EB-890B-413D4A52A7BA}" destId="{796EC6D2-C21E-424E-90CD-CCA364AFC456}" srcOrd="1" destOrd="0" parTransId="{E8C0873F-F82C-46E9-A732-BE8F29454945}" sibTransId="{A37CE8A2-6FD7-4F30-9972-7B6BB80467CC}"/>
    <dgm:cxn modelId="{F4F4ECBB-5D45-49A2-8AB3-49E2966C0F4B}" type="presOf" srcId="{E6C60C14-5E21-411D-A6C5-687CFBC4591B}" destId="{CFA163E8-A39C-4DCA-AF76-10A01FD6AC14}" srcOrd="0" destOrd="0" presId="urn:microsoft.com/office/officeart/2008/layout/AlternatingHexagons"/>
    <dgm:cxn modelId="{414A80C5-605C-4A6C-B6A8-6399A26AA6D2}" srcId="{8E529172-311F-42EB-890B-413D4A52A7BA}" destId="{C3D242DA-4A65-4ADD-B0FE-AE6C0E1D6C0C}" srcOrd="0" destOrd="0" parTransId="{A666D6EF-C1E6-46B0-929A-2EDC00D735B8}" sibTransId="{E6C60C14-5E21-411D-A6C5-687CFBC4591B}"/>
    <dgm:cxn modelId="{8CA1C9C6-13D4-4EEE-90E7-21FDF4AE660A}" type="presOf" srcId="{C3D242DA-4A65-4ADD-B0FE-AE6C0E1D6C0C}" destId="{BDE6D77E-AC7F-4C18-9EDD-04110460CCE6}" srcOrd="0" destOrd="0" presId="urn:microsoft.com/office/officeart/2008/layout/AlternatingHexagons"/>
    <dgm:cxn modelId="{5043C0EA-118C-4E67-8B8E-8CDCDE5B75E4}" type="presOf" srcId="{03DB6885-D62D-4EC1-B8E5-113F72D7F29C}" destId="{D331C32C-6E00-4E04-96B3-8A32F3D36F8B}" srcOrd="0" destOrd="0" presId="urn:microsoft.com/office/officeart/2008/layout/AlternatingHexagons"/>
    <dgm:cxn modelId="{238319FE-0641-44F2-8549-2816E7BD1AD4}" type="presOf" srcId="{A37CE8A2-6FD7-4F30-9972-7B6BB80467CC}" destId="{3744A6D7-EFE7-45C3-8358-3A22374D2628}" srcOrd="0" destOrd="0" presId="urn:microsoft.com/office/officeart/2008/layout/AlternatingHexagons"/>
    <dgm:cxn modelId="{F8CB2EBB-63C5-48F6-8080-1C942533E90F}" type="presParOf" srcId="{B1369D08-1891-4088-A89F-4D59B00C8ED8}" destId="{EAC55A4E-BCFF-4285-B3CB-63D8A69068C6}" srcOrd="0" destOrd="0" presId="urn:microsoft.com/office/officeart/2008/layout/AlternatingHexagons"/>
    <dgm:cxn modelId="{37E91C2D-840A-47B7-AF9C-860A93FC5E97}" type="presParOf" srcId="{EAC55A4E-BCFF-4285-B3CB-63D8A69068C6}" destId="{BDE6D77E-AC7F-4C18-9EDD-04110460CCE6}" srcOrd="0" destOrd="0" presId="urn:microsoft.com/office/officeart/2008/layout/AlternatingHexagons"/>
    <dgm:cxn modelId="{AF3DA357-A6CD-49C1-AF69-C69BC26B42E8}" type="presParOf" srcId="{EAC55A4E-BCFF-4285-B3CB-63D8A69068C6}" destId="{CBF11368-4C30-4BE1-8617-B72E8429FFC1}" srcOrd="1" destOrd="0" presId="urn:microsoft.com/office/officeart/2008/layout/AlternatingHexagons"/>
    <dgm:cxn modelId="{0FB41137-C515-4F8C-963B-E3D91FF11030}" type="presParOf" srcId="{EAC55A4E-BCFF-4285-B3CB-63D8A69068C6}" destId="{F0B6E8DE-1F90-4A27-B117-824BF9B403DB}" srcOrd="2" destOrd="0" presId="urn:microsoft.com/office/officeart/2008/layout/AlternatingHexagons"/>
    <dgm:cxn modelId="{7F6399CD-28FE-4505-A984-7AFAB453235B}" type="presParOf" srcId="{EAC55A4E-BCFF-4285-B3CB-63D8A69068C6}" destId="{9D28C8A2-CA61-4464-8B6C-5DF5A7CEE9AA}" srcOrd="3" destOrd="0" presId="urn:microsoft.com/office/officeart/2008/layout/AlternatingHexagons"/>
    <dgm:cxn modelId="{77B6A90E-CA5D-4710-A17E-E261C89DEE94}" type="presParOf" srcId="{EAC55A4E-BCFF-4285-B3CB-63D8A69068C6}" destId="{CFA163E8-A39C-4DCA-AF76-10A01FD6AC14}" srcOrd="4" destOrd="0" presId="urn:microsoft.com/office/officeart/2008/layout/AlternatingHexagons"/>
    <dgm:cxn modelId="{FEC2DC4A-068D-4599-BD6B-ABE4104E8F02}" type="presParOf" srcId="{B1369D08-1891-4088-A89F-4D59B00C8ED8}" destId="{986E03E9-94C5-4B15-8E71-7EBD4EFC6A1C}" srcOrd="1" destOrd="0" presId="urn:microsoft.com/office/officeart/2008/layout/AlternatingHexagons"/>
    <dgm:cxn modelId="{788893DD-7428-464C-ABF0-41C9477AF0FA}" type="presParOf" srcId="{B1369D08-1891-4088-A89F-4D59B00C8ED8}" destId="{1D6CC1FB-74B5-4127-9F7F-2BD03EBECF78}" srcOrd="2" destOrd="0" presId="urn:microsoft.com/office/officeart/2008/layout/AlternatingHexagons"/>
    <dgm:cxn modelId="{CB272067-CB75-47B2-B590-4270CFA80647}" type="presParOf" srcId="{1D6CC1FB-74B5-4127-9F7F-2BD03EBECF78}" destId="{BD2E86A5-C869-4116-BC20-234945BEAC81}" srcOrd="0" destOrd="0" presId="urn:microsoft.com/office/officeart/2008/layout/AlternatingHexagons"/>
    <dgm:cxn modelId="{DECF2DAC-0F74-4EBC-8044-3D418C9F8066}" type="presParOf" srcId="{1D6CC1FB-74B5-4127-9F7F-2BD03EBECF78}" destId="{45C1371A-6EAA-4871-8D23-DA90EC173B5D}" srcOrd="1" destOrd="0" presId="urn:microsoft.com/office/officeart/2008/layout/AlternatingHexagons"/>
    <dgm:cxn modelId="{53D34F4F-DD94-4C68-8CB6-1E33638E8E2F}" type="presParOf" srcId="{1D6CC1FB-74B5-4127-9F7F-2BD03EBECF78}" destId="{F5112D2B-2EBE-45F7-8840-10C641158094}" srcOrd="2" destOrd="0" presId="urn:microsoft.com/office/officeart/2008/layout/AlternatingHexagons"/>
    <dgm:cxn modelId="{CBE5D703-FBF9-4888-B13D-BAB6F82BE69F}" type="presParOf" srcId="{1D6CC1FB-74B5-4127-9F7F-2BD03EBECF78}" destId="{1057D082-50AD-4AF2-A1E0-7009D0C21831}" srcOrd="3" destOrd="0" presId="urn:microsoft.com/office/officeart/2008/layout/AlternatingHexagons"/>
    <dgm:cxn modelId="{44D3B38B-43F2-4363-84A1-27DF965835BB}" type="presParOf" srcId="{1D6CC1FB-74B5-4127-9F7F-2BD03EBECF78}" destId="{3744A6D7-EFE7-45C3-8358-3A22374D2628}" srcOrd="4" destOrd="0" presId="urn:microsoft.com/office/officeart/2008/layout/AlternatingHexagons"/>
    <dgm:cxn modelId="{5CCFD97B-1A06-4D4D-BCD2-A67F3F9A232E}" type="presParOf" srcId="{B1369D08-1891-4088-A89F-4D59B00C8ED8}" destId="{63FFB58E-FD3E-49C4-ABBA-41767669A72B}" srcOrd="3" destOrd="0" presId="urn:microsoft.com/office/officeart/2008/layout/AlternatingHexagons"/>
    <dgm:cxn modelId="{1F81CFD4-9CCE-44C6-8D3A-A6A2B09C964B}" type="presParOf" srcId="{B1369D08-1891-4088-A89F-4D59B00C8ED8}" destId="{E7CE8E7F-3E3C-4C6F-A275-0047D7BD67F9}" srcOrd="4" destOrd="0" presId="urn:microsoft.com/office/officeart/2008/layout/AlternatingHexagons"/>
    <dgm:cxn modelId="{64B858BC-A972-4777-9124-4F0C57222EA3}" type="presParOf" srcId="{E7CE8E7F-3E3C-4C6F-A275-0047D7BD67F9}" destId="{EFB19BC1-8EED-4731-A4FC-32822094E5B8}" srcOrd="0" destOrd="0" presId="urn:microsoft.com/office/officeart/2008/layout/AlternatingHexagons"/>
    <dgm:cxn modelId="{CD927484-2A26-4ADD-861D-5600685CF78D}" type="presParOf" srcId="{E7CE8E7F-3E3C-4C6F-A275-0047D7BD67F9}" destId="{E0203B56-CF70-4CB2-A627-BFA442EF3ACE}" srcOrd="1" destOrd="0" presId="urn:microsoft.com/office/officeart/2008/layout/AlternatingHexagons"/>
    <dgm:cxn modelId="{22305AD2-04F0-4828-A489-6F311CFC306A}" type="presParOf" srcId="{E7CE8E7F-3E3C-4C6F-A275-0047D7BD67F9}" destId="{260B5734-2957-4562-9686-21EDDE7DAEF4}" srcOrd="2" destOrd="0" presId="urn:microsoft.com/office/officeart/2008/layout/AlternatingHexagons"/>
    <dgm:cxn modelId="{D30F90AD-B585-4074-BE0B-991C8E874544}" type="presParOf" srcId="{E7CE8E7F-3E3C-4C6F-A275-0047D7BD67F9}" destId="{0914716A-1F52-4595-BB09-7AC1FDEC29BA}" srcOrd="3" destOrd="0" presId="urn:microsoft.com/office/officeart/2008/layout/AlternatingHexagons"/>
    <dgm:cxn modelId="{BAE1AC0E-4850-4B23-AF88-83F9FB8A1E92}" type="presParOf" srcId="{E7CE8E7F-3E3C-4C6F-A275-0047D7BD67F9}" destId="{D331C32C-6E00-4E04-96B3-8A32F3D36F8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FAC54B-DC1C-4374-870C-316F0CD5419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31ADC8-A405-4417-BE76-0327087217C9}">
      <dgm:prSet phldrT="[Text]" custT="1"/>
      <dgm:spPr>
        <a:solidFill>
          <a:srgbClr val="192BC2"/>
        </a:solidFill>
      </dgm:spPr>
      <dgm:t>
        <a:bodyPr/>
        <a:lstStyle/>
        <a:p>
          <a:r>
            <a:rPr lang="en-US" sz="1800" b="1" dirty="0"/>
            <a:t>Q3 2021</a:t>
          </a:r>
        </a:p>
      </dgm:t>
    </dgm:pt>
    <dgm:pt modelId="{6165DF5D-D3E3-4981-AEAD-867798B5C621}" type="parTrans" cxnId="{E85F54E1-E14A-46E5-8009-E8C208DFC164}">
      <dgm:prSet/>
      <dgm:spPr/>
      <dgm:t>
        <a:bodyPr/>
        <a:lstStyle/>
        <a:p>
          <a:endParaRPr lang="en-US"/>
        </a:p>
      </dgm:t>
    </dgm:pt>
    <dgm:pt modelId="{F92F2066-C17F-404A-A895-31F128552126}" type="sibTrans" cxnId="{E85F54E1-E14A-46E5-8009-E8C208DFC164}">
      <dgm:prSet/>
      <dgm:spPr/>
      <dgm:t>
        <a:bodyPr/>
        <a:lstStyle/>
        <a:p>
          <a:endParaRPr lang="en-US"/>
        </a:p>
      </dgm:t>
    </dgm:pt>
    <dgm:pt modelId="{D8746537-F6E7-4CFF-BDBD-61EB2A588348}">
      <dgm:prSet phldrT="[Text]" custT="1"/>
      <dgm:spPr/>
      <dgm:t>
        <a:bodyPr/>
        <a:lstStyle/>
        <a:p>
          <a:r>
            <a:rPr lang="en-GB" sz="1800" dirty="0"/>
            <a:t>Models and Framework Creation</a:t>
          </a:r>
          <a:endParaRPr lang="en-US" sz="1800" dirty="0"/>
        </a:p>
      </dgm:t>
    </dgm:pt>
    <dgm:pt modelId="{5EF39627-69B6-42EC-86B0-B146BA752B10}" type="parTrans" cxnId="{0718B644-DDDA-4BC9-B89D-7A221915B9B4}">
      <dgm:prSet/>
      <dgm:spPr/>
      <dgm:t>
        <a:bodyPr/>
        <a:lstStyle/>
        <a:p>
          <a:endParaRPr lang="en-US"/>
        </a:p>
      </dgm:t>
    </dgm:pt>
    <dgm:pt modelId="{AE0D95E8-6ADE-4FB6-9CCA-670E8CA13A11}" type="sibTrans" cxnId="{0718B644-DDDA-4BC9-B89D-7A221915B9B4}">
      <dgm:prSet/>
      <dgm:spPr/>
      <dgm:t>
        <a:bodyPr/>
        <a:lstStyle/>
        <a:p>
          <a:endParaRPr lang="en-US"/>
        </a:p>
      </dgm:t>
    </dgm:pt>
    <dgm:pt modelId="{183C5E07-1B78-4C9C-BA47-45568F0F6198}">
      <dgm:prSet phldrT="[Text]" custT="1"/>
      <dgm:spPr>
        <a:solidFill>
          <a:srgbClr val="192BC2"/>
        </a:solidFill>
      </dgm:spPr>
      <dgm:t>
        <a:bodyPr/>
        <a:lstStyle/>
        <a:p>
          <a:r>
            <a:rPr lang="en-US" sz="1800" b="1" dirty="0"/>
            <a:t>Q4 2021</a:t>
          </a:r>
        </a:p>
      </dgm:t>
    </dgm:pt>
    <dgm:pt modelId="{4BD08A45-A0A0-410E-B97F-18AEAF62AF1C}" type="parTrans" cxnId="{03ADBE98-80B9-4E27-ABE2-92F912EDE61D}">
      <dgm:prSet/>
      <dgm:spPr/>
      <dgm:t>
        <a:bodyPr/>
        <a:lstStyle/>
        <a:p>
          <a:endParaRPr lang="en-US"/>
        </a:p>
      </dgm:t>
    </dgm:pt>
    <dgm:pt modelId="{E36A0892-DF88-42B4-B6FA-D6FE561373E9}" type="sibTrans" cxnId="{03ADBE98-80B9-4E27-ABE2-92F912EDE61D}">
      <dgm:prSet/>
      <dgm:spPr/>
      <dgm:t>
        <a:bodyPr/>
        <a:lstStyle/>
        <a:p>
          <a:endParaRPr lang="en-US"/>
        </a:p>
      </dgm:t>
    </dgm:pt>
    <dgm:pt modelId="{3BA40619-B811-4F00-B075-8B2CDC82AA35}">
      <dgm:prSet phldrT="[Text]" custT="1"/>
      <dgm:spPr/>
      <dgm:t>
        <a:bodyPr/>
        <a:lstStyle/>
        <a:p>
          <a:r>
            <a:rPr lang="en-GB" sz="1800" dirty="0"/>
            <a:t>Service Integration</a:t>
          </a:r>
          <a:endParaRPr lang="en-US" sz="1800" dirty="0"/>
        </a:p>
      </dgm:t>
    </dgm:pt>
    <dgm:pt modelId="{9E4E7758-913A-4501-B0B4-3A421C8119C8}" type="parTrans" cxnId="{3DF6014C-230D-41B2-B2C6-995A4BF971F5}">
      <dgm:prSet/>
      <dgm:spPr/>
      <dgm:t>
        <a:bodyPr/>
        <a:lstStyle/>
        <a:p>
          <a:endParaRPr lang="en-US"/>
        </a:p>
      </dgm:t>
    </dgm:pt>
    <dgm:pt modelId="{6DBA80FA-A9A0-442C-BD74-0FCC4CC7721D}" type="sibTrans" cxnId="{3DF6014C-230D-41B2-B2C6-995A4BF971F5}">
      <dgm:prSet/>
      <dgm:spPr/>
      <dgm:t>
        <a:bodyPr/>
        <a:lstStyle/>
        <a:p>
          <a:endParaRPr lang="en-US"/>
        </a:p>
      </dgm:t>
    </dgm:pt>
    <dgm:pt modelId="{9264F5DB-E2DA-4623-A7DA-E34675BC10D8}">
      <dgm:prSet phldrT="[Text]" custT="1"/>
      <dgm:spPr>
        <a:solidFill>
          <a:srgbClr val="192BC2"/>
        </a:solidFill>
      </dgm:spPr>
      <dgm:t>
        <a:bodyPr/>
        <a:lstStyle/>
        <a:p>
          <a:r>
            <a:rPr lang="en-US" sz="1800" b="1" dirty="0"/>
            <a:t>Q1 2022</a:t>
          </a:r>
        </a:p>
      </dgm:t>
    </dgm:pt>
    <dgm:pt modelId="{1DF69E47-E2F2-4544-844B-9F51E9243581}" type="parTrans" cxnId="{A554264C-2627-40B7-AE5F-E67054CA2F1B}">
      <dgm:prSet/>
      <dgm:spPr/>
      <dgm:t>
        <a:bodyPr/>
        <a:lstStyle/>
        <a:p>
          <a:endParaRPr lang="en-US"/>
        </a:p>
      </dgm:t>
    </dgm:pt>
    <dgm:pt modelId="{99DFCD08-8E82-415E-9EFA-F1A15425D9DD}" type="sibTrans" cxnId="{A554264C-2627-40B7-AE5F-E67054CA2F1B}">
      <dgm:prSet/>
      <dgm:spPr/>
      <dgm:t>
        <a:bodyPr/>
        <a:lstStyle/>
        <a:p>
          <a:endParaRPr lang="en-US"/>
        </a:p>
      </dgm:t>
    </dgm:pt>
    <dgm:pt modelId="{EC5D17B3-4734-4A08-9A25-AD67D98DD1C0}">
      <dgm:prSet phldrT="[Text]" custT="1"/>
      <dgm:spPr/>
      <dgm:t>
        <a:bodyPr/>
        <a:lstStyle/>
        <a:p>
          <a:r>
            <a:rPr lang="en-GB" sz="1800" dirty="0"/>
            <a:t>Forming Services Network</a:t>
          </a:r>
          <a:endParaRPr lang="en-US" sz="1800" dirty="0"/>
        </a:p>
      </dgm:t>
    </dgm:pt>
    <dgm:pt modelId="{135E20E4-A2AD-437A-BC87-3DED5BE58971}" type="parTrans" cxnId="{33D83D12-7D7B-4243-8B7C-B9A39E3443B5}">
      <dgm:prSet/>
      <dgm:spPr/>
      <dgm:t>
        <a:bodyPr/>
        <a:lstStyle/>
        <a:p>
          <a:endParaRPr lang="en-US"/>
        </a:p>
      </dgm:t>
    </dgm:pt>
    <dgm:pt modelId="{133627E5-B51E-442A-BBE8-7ED8EDC1ED99}" type="sibTrans" cxnId="{33D83D12-7D7B-4243-8B7C-B9A39E3443B5}">
      <dgm:prSet/>
      <dgm:spPr/>
      <dgm:t>
        <a:bodyPr/>
        <a:lstStyle/>
        <a:p>
          <a:endParaRPr lang="en-US"/>
        </a:p>
      </dgm:t>
    </dgm:pt>
    <dgm:pt modelId="{33D5F03A-9892-46BE-B579-E880FCDF625F}">
      <dgm:prSet phldrT="[Text]" custT="1"/>
      <dgm:spPr>
        <a:solidFill>
          <a:srgbClr val="192BC2"/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Q2 2022</a:t>
          </a:r>
        </a:p>
      </dgm:t>
    </dgm:pt>
    <dgm:pt modelId="{A0ABF87A-C930-4CDA-9992-88D8EE26CF94}" type="parTrans" cxnId="{C2A934BD-B0EE-48DE-9732-3074CB292088}">
      <dgm:prSet/>
      <dgm:spPr/>
      <dgm:t>
        <a:bodyPr/>
        <a:lstStyle/>
        <a:p>
          <a:endParaRPr lang="en-GB"/>
        </a:p>
      </dgm:t>
    </dgm:pt>
    <dgm:pt modelId="{D4E2EA7E-A2FA-4D50-912B-D07BF8564208}" type="sibTrans" cxnId="{C2A934BD-B0EE-48DE-9732-3074CB292088}">
      <dgm:prSet/>
      <dgm:spPr/>
      <dgm:t>
        <a:bodyPr/>
        <a:lstStyle/>
        <a:p>
          <a:endParaRPr lang="en-GB"/>
        </a:p>
      </dgm:t>
    </dgm:pt>
    <dgm:pt modelId="{CB5CD3C9-F972-469B-9135-5B043763829B}">
      <dgm:prSet custT="1"/>
      <dgm:spPr/>
      <dgm:t>
        <a:bodyPr/>
        <a:lstStyle/>
        <a:p>
          <a:r>
            <a:rPr lang="en-GB" sz="1800" dirty="0"/>
            <a:t>Risk Platform Beta Version</a:t>
          </a:r>
        </a:p>
      </dgm:t>
    </dgm:pt>
    <dgm:pt modelId="{F62F8CDC-F395-4946-835A-CA5CCE8CB5BC}" type="parTrans" cxnId="{A0A8F24E-3D0A-4EBC-8DF3-8D9FA2C67588}">
      <dgm:prSet/>
      <dgm:spPr/>
      <dgm:t>
        <a:bodyPr/>
        <a:lstStyle/>
        <a:p>
          <a:endParaRPr lang="en-GB"/>
        </a:p>
      </dgm:t>
    </dgm:pt>
    <dgm:pt modelId="{F0ED287D-C611-4B6A-990D-183A4772C63D}" type="sibTrans" cxnId="{A0A8F24E-3D0A-4EBC-8DF3-8D9FA2C67588}">
      <dgm:prSet/>
      <dgm:spPr/>
      <dgm:t>
        <a:bodyPr/>
        <a:lstStyle/>
        <a:p>
          <a:endParaRPr lang="en-GB"/>
        </a:p>
      </dgm:t>
    </dgm:pt>
    <dgm:pt modelId="{F3E094FF-C60D-447B-84E9-B9019CD4E2E2}">
      <dgm:prSet phldrT="[Text]" custT="1"/>
      <dgm:spPr>
        <a:solidFill>
          <a:srgbClr val="192BC2"/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Q3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2022</a:t>
          </a:r>
        </a:p>
      </dgm:t>
    </dgm:pt>
    <dgm:pt modelId="{42AA76F4-87B5-4913-86E9-CD0C92D40292}" type="parTrans" cxnId="{A8CA61B8-7944-46AA-8B52-3EC0D35E383C}">
      <dgm:prSet/>
      <dgm:spPr/>
      <dgm:t>
        <a:bodyPr/>
        <a:lstStyle/>
        <a:p>
          <a:endParaRPr lang="en-GB"/>
        </a:p>
      </dgm:t>
    </dgm:pt>
    <dgm:pt modelId="{73D9E960-7D79-4784-B400-AFBEA49D37B8}" type="sibTrans" cxnId="{A8CA61B8-7944-46AA-8B52-3EC0D35E383C}">
      <dgm:prSet/>
      <dgm:spPr/>
      <dgm:t>
        <a:bodyPr/>
        <a:lstStyle/>
        <a:p>
          <a:endParaRPr lang="en-GB"/>
        </a:p>
      </dgm:t>
    </dgm:pt>
    <dgm:pt modelId="{073CDF79-FD91-403B-A917-AFDF0BCCB27C}">
      <dgm:prSet custT="1"/>
      <dgm:spPr/>
      <dgm:t>
        <a:bodyPr/>
        <a:lstStyle/>
        <a:p>
          <a:r>
            <a:rPr lang="en-GB" sz="1800" dirty="0"/>
            <a:t>Risk Platform Product Live Release</a:t>
          </a:r>
        </a:p>
      </dgm:t>
    </dgm:pt>
    <dgm:pt modelId="{B432FDDA-ACA3-4275-BD5D-36C3535782E6}" type="parTrans" cxnId="{74911D2C-C1E7-4197-8E1E-C4B445ACB78D}">
      <dgm:prSet/>
      <dgm:spPr/>
      <dgm:t>
        <a:bodyPr/>
        <a:lstStyle/>
        <a:p>
          <a:endParaRPr lang="en-GB"/>
        </a:p>
      </dgm:t>
    </dgm:pt>
    <dgm:pt modelId="{445CE546-62D8-413B-B6A1-941E4043E638}" type="sibTrans" cxnId="{74911D2C-C1E7-4197-8E1E-C4B445ACB78D}">
      <dgm:prSet/>
      <dgm:spPr/>
      <dgm:t>
        <a:bodyPr/>
        <a:lstStyle/>
        <a:p>
          <a:endParaRPr lang="en-GB"/>
        </a:p>
      </dgm:t>
    </dgm:pt>
    <dgm:pt modelId="{B4893DC7-428D-43EA-8F3C-DE8AC0EEF46B}">
      <dgm:prSet phldrT="[Text]" custT="1"/>
      <dgm:spPr/>
      <dgm:t>
        <a:bodyPr/>
        <a:lstStyle/>
        <a:p>
          <a:r>
            <a:rPr lang="en-US" sz="1800" dirty="0"/>
            <a:t>Risk Platform Alpha Version</a:t>
          </a:r>
        </a:p>
      </dgm:t>
    </dgm:pt>
    <dgm:pt modelId="{490A14C9-3BA6-4626-B74A-A5ED72135D86}" type="parTrans" cxnId="{2B1B8CE9-24AE-4808-9CCF-B1CF69E631E2}">
      <dgm:prSet/>
      <dgm:spPr/>
      <dgm:t>
        <a:bodyPr/>
        <a:lstStyle/>
        <a:p>
          <a:endParaRPr lang="en-GB"/>
        </a:p>
      </dgm:t>
    </dgm:pt>
    <dgm:pt modelId="{F5861CFF-445B-4596-8B99-0157B97CB6D9}" type="sibTrans" cxnId="{2B1B8CE9-24AE-4808-9CCF-B1CF69E631E2}">
      <dgm:prSet/>
      <dgm:spPr/>
      <dgm:t>
        <a:bodyPr/>
        <a:lstStyle/>
        <a:p>
          <a:endParaRPr lang="en-GB"/>
        </a:p>
      </dgm:t>
    </dgm:pt>
    <dgm:pt modelId="{BC4474C7-0FF1-4924-886A-AC182593EE1B}">
      <dgm:prSet phldrT="[Text]" custT="1"/>
      <dgm:spPr/>
      <dgm:t>
        <a:bodyPr/>
        <a:lstStyle/>
        <a:p>
          <a:r>
            <a:rPr lang="en-GB" sz="1800" dirty="0"/>
            <a:t>Architecture Designing</a:t>
          </a:r>
          <a:r>
            <a:rPr lang="en-US" sz="1800" dirty="0"/>
            <a:t> of </a:t>
          </a:r>
          <a:r>
            <a:rPr lang="en-GB" sz="1800" dirty="0"/>
            <a:t>Risk Platform</a:t>
          </a:r>
          <a:endParaRPr lang="en-US" sz="1800" dirty="0"/>
        </a:p>
      </dgm:t>
    </dgm:pt>
    <dgm:pt modelId="{3EF305FE-DB75-4D3A-840D-2E841200B869}" type="parTrans" cxnId="{83485203-2149-4404-AE83-0A567A5607E0}">
      <dgm:prSet/>
      <dgm:spPr/>
      <dgm:t>
        <a:bodyPr/>
        <a:lstStyle/>
        <a:p>
          <a:endParaRPr lang="en-GB"/>
        </a:p>
      </dgm:t>
    </dgm:pt>
    <dgm:pt modelId="{E39EDEA8-64E4-49D3-9498-11D18AE4EFBD}" type="sibTrans" cxnId="{83485203-2149-4404-AE83-0A567A5607E0}">
      <dgm:prSet/>
      <dgm:spPr/>
      <dgm:t>
        <a:bodyPr/>
        <a:lstStyle/>
        <a:p>
          <a:endParaRPr lang="en-GB"/>
        </a:p>
      </dgm:t>
    </dgm:pt>
    <dgm:pt modelId="{61EDC2CA-7FE8-47B2-9C86-9248EE8E05B7}">
      <dgm:prSet phldrT="[Text]" custT="1"/>
      <dgm:spPr/>
      <dgm:t>
        <a:bodyPr/>
        <a:lstStyle/>
        <a:p>
          <a:r>
            <a:rPr lang="en-US" sz="1800" dirty="0"/>
            <a:t>Risk Platform Pre-Alpha Phase</a:t>
          </a:r>
        </a:p>
      </dgm:t>
    </dgm:pt>
    <dgm:pt modelId="{C814B197-C3C7-4D10-B54B-9F09EA192493}" type="parTrans" cxnId="{0D11052D-4FD4-44FE-9897-973E97E4FD7C}">
      <dgm:prSet/>
      <dgm:spPr/>
      <dgm:t>
        <a:bodyPr/>
        <a:lstStyle/>
        <a:p>
          <a:endParaRPr lang="en-GB"/>
        </a:p>
      </dgm:t>
    </dgm:pt>
    <dgm:pt modelId="{0A1615BE-0D1D-4E2C-B4E4-C5C2072FFE4B}" type="sibTrans" cxnId="{0D11052D-4FD4-44FE-9897-973E97E4FD7C}">
      <dgm:prSet/>
      <dgm:spPr/>
      <dgm:t>
        <a:bodyPr/>
        <a:lstStyle/>
        <a:p>
          <a:endParaRPr lang="en-GB"/>
        </a:p>
      </dgm:t>
    </dgm:pt>
    <dgm:pt modelId="{89FDDE8C-9E6C-482C-81CF-7521356A75CF}">
      <dgm:prSet custT="1"/>
      <dgm:spPr/>
      <dgm:t>
        <a:bodyPr/>
        <a:lstStyle/>
        <a:p>
          <a:r>
            <a:rPr lang="en-GB" sz="1800" dirty="0"/>
            <a:t>Enterprise Sales</a:t>
          </a:r>
        </a:p>
      </dgm:t>
    </dgm:pt>
    <dgm:pt modelId="{7995476F-92CF-4512-BB8E-CBE2A2D820CE}" type="parTrans" cxnId="{4A869782-A36F-495F-A1E2-7916B8F23384}">
      <dgm:prSet/>
      <dgm:spPr/>
      <dgm:t>
        <a:bodyPr/>
        <a:lstStyle/>
        <a:p>
          <a:endParaRPr lang="en-GB"/>
        </a:p>
      </dgm:t>
    </dgm:pt>
    <dgm:pt modelId="{6C3F754B-C7EC-4F2C-9477-E8668819B26E}" type="sibTrans" cxnId="{4A869782-A36F-495F-A1E2-7916B8F23384}">
      <dgm:prSet/>
      <dgm:spPr/>
      <dgm:t>
        <a:bodyPr/>
        <a:lstStyle/>
        <a:p>
          <a:endParaRPr lang="en-GB"/>
        </a:p>
      </dgm:t>
    </dgm:pt>
    <dgm:pt modelId="{70DEC86D-257D-4EBA-BFBB-0D9B54B01F4C}">
      <dgm:prSet custT="1"/>
      <dgm:spPr/>
      <dgm:t>
        <a:bodyPr/>
        <a:lstStyle/>
        <a:p>
          <a:r>
            <a:rPr lang="en-GB" sz="1800" dirty="0"/>
            <a:t>Forming Support team </a:t>
          </a:r>
        </a:p>
      </dgm:t>
    </dgm:pt>
    <dgm:pt modelId="{74599109-F533-4564-B3AD-65DA6356E7E7}" type="parTrans" cxnId="{504C5480-8B90-4661-9F1B-8BD4627696CD}">
      <dgm:prSet/>
      <dgm:spPr/>
      <dgm:t>
        <a:bodyPr/>
        <a:lstStyle/>
        <a:p>
          <a:endParaRPr lang="en-GB"/>
        </a:p>
      </dgm:t>
    </dgm:pt>
    <dgm:pt modelId="{0F7577BA-D6F2-4799-B68F-5E0821CAF928}" type="sibTrans" cxnId="{504C5480-8B90-4661-9F1B-8BD4627696CD}">
      <dgm:prSet/>
      <dgm:spPr/>
      <dgm:t>
        <a:bodyPr/>
        <a:lstStyle/>
        <a:p>
          <a:endParaRPr lang="en-GB"/>
        </a:p>
      </dgm:t>
    </dgm:pt>
    <dgm:pt modelId="{06D5EBE2-EDE4-4D6D-8E53-90DAD3BE85FE}">
      <dgm:prSet phldrT="[Text]" custT="1"/>
      <dgm:spPr/>
      <dgm:t>
        <a:bodyPr/>
        <a:lstStyle/>
        <a:p>
          <a:r>
            <a:rPr lang="en-GB" sz="1800" dirty="0"/>
            <a:t>Strategic Partnerships </a:t>
          </a:r>
          <a:endParaRPr lang="en-US" sz="1800" dirty="0"/>
        </a:p>
      </dgm:t>
    </dgm:pt>
    <dgm:pt modelId="{0A090C7D-2378-4A57-B336-E6F47ACD1E2E}" type="parTrans" cxnId="{08DCFA0D-5C55-4E85-B90F-7FFD28B302E2}">
      <dgm:prSet/>
      <dgm:spPr/>
    </dgm:pt>
    <dgm:pt modelId="{A3679F80-DDAC-4853-90C6-4A794D73338C}" type="sibTrans" cxnId="{08DCFA0D-5C55-4E85-B90F-7FFD28B302E2}">
      <dgm:prSet/>
      <dgm:spPr/>
    </dgm:pt>
    <dgm:pt modelId="{FAEEE79D-B31F-44E0-BA98-455EC698AB4D}">
      <dgm:prSet phldrT="[Text]" custT="1"/>
      <dgm:spPr/>
      <dgm:t>
        <a:bodyPr/>
        <a:lstStyle/>
        <a:p>
          <a:r>
            <a:rPr lang="en-GB" sz="1800" dirty="0"/>
            <a:t>Testing Models</a:t>
          </a:r>
          <a:endParaRPr lang="en-US" sz="1800" dirty="0"/>
        </a:p>
      </dgm:t>
    </dgm:pt>
    <dgm:pt modelId="{6494D1C3-64EE-4297-BE0A-21502288AB76}" type="parTrans" cxnId="{82DD9CC0-C565-470F-BFCA-E370CD3A38C5}">
      <dgm:prSet/>
      <dgm:spPr/>
    </dgm:pt>
    <dgm:pt modelId="{092C639C-CEB5-4ACE-B665-45E7E9A485D0}" type="sibTrans" cxnId="{82DD9CC0-C565-470F-BFCA-E370CD3A38C5}">
      <dgm:prSet/>
      <dgm:spPr/>
    </dgm:pt>
    <dgm:pt modelId="{4DEABA98-0208-434C-9B6D-AEA47F28A6D7}" type="pres">
      <dgm:prSet presAssocID="{9CFAC54B-DC1C-4374-870C-316F0CD54191}" presName="linearFlow" presStyleCnt="0">
        <dgm:presLayoutVars>
          <dgm:dir/>
          <dgm:animLvl val="lvl"/>
          <dgm:resizeHandles val="exact"/>
        </dgm:presLayoutVars>
      </dgm:prSet>
      <dgm:spPr/>
    </dgm:pt>
    <dgm:pt modelId="{669A757E-7B09-4ED8-97B4-D8DEBB39E001}" type="pres">
      <dgm:prSet presAssocID="{D331ADC8-A405-4417-BE76-0327087217C9}" presName="composite" presStyleCnt="0"/>
      <dgm:spPr/>
    </dgm:pt>
    <dgm:pt modelId="{3B984FA0-7057-4615-8C4F-A9E826553CA9}" type="pres">
      <dgm:prSet presAssocID="{D331ADC8-A405-4417-BE76-0327087217C9}" presName="parentText" presStyleLbl="alignNode1" presStyleIdx="0" presStyleCnt="5" custLinFactNeighborX="1305" custLinFactNeighborY="-22152">
        <dgm:presLayoutVars>
          <dgm:chMax val="1"/>
          <dgm:bulletEnabled val="1"/>
        </dgm:presLayoutVars>
      </dgm:prSet>
      <dgm:spPr/>
    </dgm:pt>
    <dgm:pt modelId="{B18963C7-769A-4FBE-BBC3-77D270A5429A}" type="pres">
      <dgm:prSet presAssocID="{D331ADC8-A405-4417-BE76-0327087217C9}" presName="descendantText" presStyleLbl="alignAcc1" presStyleIdx="0" presStyleCnt="5" custScaleY="157764" custLinFactNeighborY="-3183">
        <dgm:presLayoutVars>
          <dgm:bulletEnabled val="1"/>
        </dgm:presLayoutVars>
      </dgm:prSet>
      <dgm:spPr/>
    </dgm:pt>
    <dgm:pt modelId="{00932FD9-7C47-4B42-B575-DDE08B5AA87A}" type="pres">
      <dgm:prSet presAssocID="{F92F2066-C17F-404A-A895-31F128552126}" presName="sp" presStyleCnt="0"/>
      <dgm:spPr/>
    </dgm:pt>
    <dgm:pt modelId="{4F2C2B2D-E445-42D4-AEE1-AA35DB1AE74B}" type="pres">
      <dgm:prSet presAssocID="{183C5E07-1B78-4C9C-BA47-45568F0F6198}" presName="composite" presStyleCnt="0"/>
      <dgm:spPr/>
    </dgm:pt>
    <dgm:pt modelId="{D98A6569-95E5-47A0-95B7-106BECC2A7EA}" type="pres">
      <dgm:prSet presAssocID="{183C5E07-1B78-4C9C-BA47-45568F0F6198}" presName="parentText" presStyleLbl="alignNode1" presStyleIdx="1" presStyleCnt="5" custLinFactNeighborX="1305" custLinFactNeighborY="-16442">
        <dgm:presLayoutVars>
          <dgm:chMax val="1"/>
          <dgm:bulletEnabled val="1"/>
        </dgm:presLayoutVars>
      </dgm:prSet>
      <dgm:spPr/>
    </dgm:pt>
    <dgm:pt modelId="{9875E9CC-A5BA-43D9-BD0F-D6823F95EACE}" type="pres">
      <dgm:prSet presAssocID="{183C5E07-1B78-4C9C-BA47-45568F0F6198}" presName="descendantText" presStyleLbl="alignAcc1" presStyleIdx="1" presStyleCnt="5" custScaleY="145959">
        <dgm:presLayoutVars>
          <dgm:bulletEnabled val="1"/>
        </dgm:presLayoutVars>
      </dgm:prSet>
      <dgm:spPr/>
    </dgm:pt>
    <dgm:pt modelId="{2E062CD2-DAE6-4F2A-9E01-BC28064F6182}" type="pres">
      <dgm:prSet presAssocID="{E36A0892-DF88-42B4-B6FA-D6FE561373E9}" presName="sp" presStyleCnt="0"/>
      <dgm:spPr/>
    </dgm:pt>
    <dgm:pt modelId="{1AFC4D99-5E0C-4B64-8E6F-85CC1ECC6BB6}" type="pres">
      <dgm:prSet presAssocID="{9264F5DB-E2DA-4623-A7DA-E34675BC10D8}" presName="composite" presStyleCnt="0"/>
      <dgm:spPr/>
    </dgm:pt>
    <dgm:pt modelId="{ED8CDF2D-862D-4660-8383-EC840167EDB0}" type="pres">
      <dgm:prSet presAssocID="{9264F5DB-E2DA-4623-A7DA-E34675BC10D8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8AD8F22-E29A-4728-AFDA-F744A621FA0F}" type="pres">
      <dgm:prSet presAssocID="{9264F5DB-E2DA-4623-A7DA-E34675BC10D8}" presName="descendantText" presStyleLbl="alignAcc1" presStyleIdx="2" presStyleCnt="5" custScaleY="116686">
        <dgm:presLayoutVars>
          <dgm:bulletEnabled val="1"/>
        </dgm:presLayoutVars>
      </dgm:prSet>
      <dgm:spPr/>
    </dgm:pt>
    <dgm:pt modelId="{126C8169-DFD9-49E9-BBE3-BB8671BD58C2}" type="pres">
      <dgm:prSet presAssocID="{99DFCD08-8E82-415E-9EFA-F1A15425D9DD}" presName="sp" presStyleCnt="0"/>
      <dgm:spPr/>
    </dgm:pt>
    <dgm:pt modelId="{BEED2A80-3E6F-4DC2-BD80-F691968A94E6}" type="pres">
      <dgm:prSet presAssocID="{33D5F03A-9892-46BE-B579-E880FCDF625F}" presName="composite" presStyleCnt="0"/>
      <dgm:spPr/>
    </dgm:pt>
    <dgm:pt modelId="{EBDB61EC-4E29-4CBC-9F85-1BB0EC4ECD2B}" type="pres">
      <dgm:prSet presAssocID="{33D5F03A-9892-46BE-B579-E880FCDF625F}" presName="parentText" presStyleLbl="alignNode1" presStyleIdx="3" presStyleCnt="5">
        <dgm:presLayoutVars>
          <dgm:chMax val="1"/>
          <dgm:bulletEnabled val="1"/>
        </dgm:presLayoutVars>
      </dgm:prSet>
      <dgm:spPr>
        <a:xfrm rot="5400000">
          <a:off x="-179595" y="3329438"/>
          <a:ext cx="1197301" cy="838110"/>
        </a:xfrm>
        <a:prstGeom prst="chevron">
          <a:avLst/>
        </a:prstGeom>
      </dgm:spPr>
    </dgm:pt>
    <dgm:pt modelId="{0756D45A-B089-45B6-90AA-C7AC3603D4D0}" type="pres">
      <dgm:prSet presAssocID="{33D5F03A-9892-46BE-B579-E880FCDF625F}" presName="descendantText" presStyleLbl="alignAcc1" presStyleIdx="3" presStyleCnt="5" custScaleY="143784">
        <dgm:presLayoutVars>
          <dgm:bulletEnabled val="1"/>
        </dgm:presLayoutVars>
      </dgm:prSet>
      <dgm:spPr/>
    </dgm:pt>
    <dgm:pt modelId="{29219299-DDA3-4D15-A3F4-709DAB41D990}" type="pres">
      <dgm:prSet presAssocID="{D4E2EA7E-A2FA-4D50-912B-D07BF8564208}" presName="sp" presStyleCnt="0"/>
      <dgm:spPr/>
    </dgm:pt>
    <dgm:pt modelId="{B5FB9C6E-CFFE-48F4-A74C-1442AA9DD3D1}" type="pres">
      <dgm:prSet presAssocID="{F3E094FF-C60D-447B-84E9-B9019CD4E2E2}" presName="composite" presStyleCnt="0"/>
      <dgm:spPr/>
    </dgm:pt>
    <dgm:pt modelId="{5892FC6F-77E5-4007-90F5-B4AD4E5C300F}" type="pres">
      <dgm:prSet presAssocID="{F3E094FF-C60D-447B-84E9-B9019CD4E2E2}" presName="parentText" presStyleLbl="alignNode1" presStyleIdx="4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</dgm:pt>
    <dgm:pt modelId="{F2F3AC7D-8997-4089-9857-542C2A56F2D0}" type="pres">
      <dgm:prSet presAssocID="{F3E094FF-C60D-447B-84E9-B9019CD4E2E2}" presName="descendantText" presStyleLbl="alignAcc1" presStyleIdx="4" presStyleCnt="5" custScaleY="135246" custLinFactNeighborX="-153" custLinFactNeighborY="1136">
        <dgm:presLayoutVars>
          <dgm:bulletEnabled val="1"/>
        </dgm:presLayoutVars>
      </dgm:prSet>
      <dgm:spPr/>
    </dgm:pt>
  </dgm:ptLst>
  <dgm:cxnLst>
    <dgm:cxn modelId="{6577BD01-719C-41AF-B4B5-BAA31B660A5C}" type="presOf" srcId="{33D5F03A-9892-46BE-B579-E880FCDF625F}" destId="{EBDB61EC-4E29-4CBC-9F85-1BB0EC4ECD2B}" srcOrd="0" destOrd="0" presId="urn:microsoft.com/office/officeart/2005/8/layout/chevron2"/>
    <dgm:cxn modelId="{FA597602-8746-4FCD-9DCB-F887466F3126}" type="presOf" srcId="{FAEEE79D-B31F-44E0-BA98-455EC698AB4D}" destId="{9875E9CC-A5BA-43D9-BD0F-D6823F95EACE}" srcOrd="0" destOrd="2" presId="urn:microsoft.com/office/officeart/2005/8/layout/chevron2"/>
    <dgm:cxn modelId="{83485203-2149-4404-AE83-0A567A5607E0}" srcId="{D331ADC8-A405-4417-BE76-0327087217C9}" destId="{BC4474C7-0FF1-4924-886A-AC182593EE1B}" srcOrd="1" destOrd="0" parTransId="{3EF305FE-DB75-4D3A-840D-2E841200B869}" sibTransId="{E39EDEA8-64E4-49D3-9498-11D18AE4EFBD}"/>
    <dgm:cxn modelId="{08DCFA0D-5C55-4E85-B90F-7FFD28B302E2}" srcId="{D331ADC8-A405-4417-BE76-0327087217C9}" destId="{06D5EBE2-EDE4-4D6D-8E53-90DAD3BE85FE}" srcOrd="2" destOrd="0" parTransId="{0A090C7D-2378-4A57-B336-E6F47ACD1E2E}" sibTransId="{A3679F80-DDAC-4853-90C6-4A794D73338C}"/>
    <dgm:cxn modelId="{33D83D12-7D7B-4243-8B7C-B9A39E3443B5}" srcId="{9264F5DB-E2DA-4623-A7DA-E34675BC10D8}" destId="{EC5D17B3-4734-4A08-9A25-AD67D98DD1C0}" srcOrd="1" destOrd="0" parTransId="{135E20E4-A2AD-437A-BC87-3DED5BE58971}" sibTransId="{133627E5-B51E-442A-BBE8-7ED8EDC1ED99}"/>
    <dgm:cxn modelId="{41A25F17-C596-4FD2-92B9-5AD600B931E9}" type="presOf" srcId="{D8746537-F6E7-4CFF-BDBD-61EB2A588348}" destId="{B18963C7-769A-4FBE-BBC3-77D270A5429A}" srcOrd="0" destOrd="0" presId="urn:microsoft.com/office/officeart/2005/8/layout/chevron2"/>
    <dgm:cxn modelId="{9883B217-22B9-491C-8865-FE6D94424953}" type="presOf" srcId="{9264F5DB-E2DA-4623-A7DA-E34675BC10D8}" destId="{ED8CDF2D-862D-4660-8383-EC840167EDB0}" srcOrd="0" destOrd="0" presId="urn:microsoft.com/office/officeart/2005/8/layout/chevron2"/>
    <dgm:cxn modelId="{7B936B22-7AC3-490B-9983-56283D663BD6}" type="presOf" srcId="{BC4474C7-0FF1-4924-886A-AC182593EE1B}" destId="{B18963C7-769A-4FBE-BBC3-77D270A5429A}" srcOrd="0" destOrd="1" presId="urn:microsoft.com/office/officeart/2005/8/layout/chevron2"/>
    <dgm:cxn modelId="{F5067423-58B2-43FC-8EBC-8D05E4992B4B}" type="presOf" srcId="{9CFAC54B-DC1C-4374-870C-316F0CD54191}" destId="{4DEABA98-0208-434C-9B6D-AEA47F28A6D7}" srcOrd="0" destOrd="0" presId="urn:microsoft.com/office/officeart/2005/8/layout/chevron2"/>
    <dgm:cxn modelId="{74911D2C-C1E7-4197-8E1E-C4B445ACB78D}" srcId="{F3E094FF-C60D-447B-84E9-B9019CD4E2E2}" destId="{073CDF79-FD91-403B-A917-AFDF0BCCB27C}" srcOrd="0" destOrd="0" parTransId="{B432FDDA-ACA3-4275-BD5D-36C3535782E6}" sibTransId="{445CE546-62D8-413B-B6A1-941E4043E638}"/>
    <dgm:cxn modelId="{0D11052D-4FD4-44FE-9897-973E97E4FD7C}" srcId="{183C5E07-1B78-4C9C-BA47-45568F0F6198}" destId="{61EDC2CA-7FE8-47B2-9C86-9248EE8E05B7}" srcOrd="1" destOrd="0" parTransId="{C814B197-C3C7-4D10-B54B-9F09EA192493}" sibTransId="{0A1615BE-0D1D-4E2C-B4E4-C5C2072FFE4B}"/>
    <dgm:cxn modelId="{11E33033-1949-4232-B58C-4479B98936A2}" type="presOf" srcId="{B4893DC7-428D-43EA-8F3C-DE8AC0EEF46B}" destId="{38AD8F22-E29A-4728-AFDA-F744A621FA0F}" srcOrd="0" destOrd="0" presId="urn:microsoft.com/office/officeart/2005/8/layout/chevron2"/>
    <dgm:cxn modelId="{8AC4DA39-11F2-4EEA-9668-A435E60D3A83}" type="presOf" srcId="{D331ADC8-A405-4417-BE76-0327087217C9}" destId="{3B984FA0-7057-4615-8C4F-A9E826553CA9}" srcOrd="0" destOrd="0" presId="urn:microsoft.com/office/officeart/2005/8/layout/chevron2"/>
    <dgm:cxn modelId="{D3E74F61-5C10-4403-AF83-C99ED2E65202}" type="presOf" srcId="{EC5D17B3-4734-4A08-9A25-AD67D98DD1C0}" destId="{38AD8F22-E29A-4728-AFDA-F744A621FA0F}" srcOrd="0" destOrd="1" presId="urn:microsoft.com/office/officeart/2005/8/layout/chevron2"/>
    <dgm:cxn modelId="{BFF86A62-DFFE-4864-B88E-A872D451C12C}" type="presOf" srcId="{CB5CD3C9-F972-469B-9135-5B043763829B}" destId="{0756D45A-B089-45B6-90AA-C7AC3603D4D0}" srcOrd="0" destOrd="0" presId="urn:microsoft.com/office/officeart/2005/8/layout/chevron2"/>
    <dgm:cxn modelId="{0718B644-DDDA-4BC9-B89D-7A221915B9B4}" srcId="{D331ADC8-A405-4417-BE76-0327087217C9}" destId="{D8746537-F6E7-4CFF-BDBD-61EB2A588348}" srcOrd="0" destOrd="0" parTransId="{5EF39627-69B6-42EC-86B0-B146BA752B10}" sibTransId="{AE0D95E8-6ADE-4FB6-9CCA-670E8CA13A11}"/>
    <dgm:cxn modelId="{5A1D3548-A589-40FD-9E8B-D0866B2596B0}" type="presOf" srcId="{F3E094FF-C60D-447B-84E9-B9019CD4E2E2}" destId="{5892FC6F-77E5-4007-90F5-B4AD4E5C300F}" srcOrd="0" destOrd="0" presId="urn:microsoft.com/office/officeart/2005/8/layout/chevron2"/>
    <dgm:cxn modelId="{3DF6014C-230D-41B2-B2C6-995A4BF971F5}" srcId="{183C5E07-1B78-4C9C-BA47-45568F0F6198}" destId="{3BA40619-B811-4F00-B075-8B2CDC82AA35}" srcOrd="0" destOrd="0" parTransId="{9E4E7758-913A-4501-B0B4-3A421C8119C8}" sibTransId="{6DBA80FA-A9A0-442C-BD74-0FCC4CC7721D}"/>
    <dgm:cxn modelId="{A554264C-2627-40B7-AE5F-E67054CA2F1B}" srcId="{9CFAC54B-DC1C-4374-870C-316F0CD54191}" destId="{9264F5DB-E2DA-4623-A7DA-E34675BC10D8}" srcOrd="2" destOrd="0" parTransId="{1DF69E47-E2F2-4544-844B-9F51E9243581}" sibTransId="{99DFCD08-8E82-415E-9EFA-F1A15425D9DD}"/>
    <dgm:cxn modelId="{A0A8F24E-3D0A-4EBC-8DF3-8D9FA2C67588}" srcId="{33D5F03A-9892-46BE-B579-E880FCDF625F}" destId="{CB5CD3C9-F972-469B-9135-5B043763829B}" srcOrd="0" destOrd="0" parTransId="{F62F8CDC-F395-4946-835A-CA5CCE8CB5BC}" sibTransId="{F0ED287D-C611-4B6A-990D-183A4772C63D}"/>
    <dgm:cxn modelId="{504C5480-8B90-4661-9F1B-8BD4627696CD}" srcId="{33D5F03A-9892-46BE-B579-E880FCDF625F}" destId="{70DEC86D-257D-4EBA-BFBB-0D9B54B01F4C}" srcOrd="2" destOrd="0" parTransId="{74599109-F533-4564-B3AD-65DA6356E7E7}" sibTransId="{0F7577BA-D6F2-4799-B68F-5E0821CAF928}"/>
    <dgm:cxn modelId="{4A869782-A36F-495F-A1E2-7916B8F23384}" srcId="{33D5F03A-9892-46BE-B579-E880FCDF625F}" destId="{89FDDE8C-9E6C-482C-81CF-7521356A75CF}" srcOrd="1" destOrd="0" parTransId="{7995476F-92CF-4512-BB8E-CBE2A2D820CE}" sibTransId="{6C3F754B-C7EC-4F2C-9477-E8668819B26E}"/>
    <dgm:cxn modelId="{03ADBE98-80B9-4E27-ABE2-92F912EDE61D}" srcId="{9CFAC54B-DC1C-4374-870C-316F0CD54191}" destId="{183C5E07-1B78-4C9C-BA47-45568F0F6198}" srcOrd="1" destOrd="0" parTransId="{4BD08A45-A0A0-410E-B97F-18AEAF62AF1C}" sibTransId="{E36A0892-DF88-42B4-B6FA-D6FE561373E9}"/>
    <dgm:cxn modelId="{000670A7-721A-4A87-88EC-B01202402B2A}" type="presOf" srcId="{183C5E07-1B78-4C9C-BA47-45568F0F6198}" destId="{D98A6569-95E5-47A0-95B7-106BECC2A7EA}" srcOrd="0" destOrd="0" presId="urn:microsoft.com/office/officeart/2005/8/layout/chevron2"/>
    <dgm:cxn modelId="{B1E37CB0-40EB-4317-BE46-AE1EA1EA68E9}" type="presOf" srcId="{3BA40619-B811-4F00-B075-8B2CDC82AA35}" destId="{9875E9CC-A5BA-43D9-BD0F-D6823F95EACE}" srcOrd="0" destOrd="0" presId="urn:microsoft.com/office/officeart/2005/8/layout/chevron2"/>
    <dgm:cxn modelId="{BCEB60B3-5821-479F-8065-78F67725299F}" type="presOf" srcId="{70DEC86D-257D-4EBA-BFBB-0D9B54B01F4C}" destId="{0756D45A-B089-45B6-90AA-C7AC3603D4D0}" srcOrd="0" destOrd="2" presId="urn:microsoft.com/office/officeart/2005/8/layout/chevron2"/>
    <dgm:cxn modelId="{A8CA61B8-7944-46AA-8B52-3EC0D35E383C}" srcId="{9CFAC54B-DC1C-4374-870C-316F0CD54191}" destId="{F3E094FF-C60D-447B-84E9-B9019CD4E2E2}" srcOrd="4" destOrd="0" parTransId="{42AA76F4-87B5-4913-86E9-CD0C92D40292}" sibTransId="{73D9E960-7D79-4784-B400-AFBEA49D37B8}"/>
    <dgm:cxn modelId="{C2A934BD-B0EE-48DE-9732-3074CB292088}" srcId="{9CFAC54B-DC1C-4374-870C-316F0CD54191}" destId="{33D5F03A-9892-46BE-B579-E880FCDF625F}" srcOrd="3" destOrd="0" parTransId="{A0ABF87A-C930-4CDA-9992-88D8EE26CF94}" sibTransId="{D4E2EA7E-A2FA-4D50-912B-D07BF8564208}"/>
    <dgm:cxn modelId="{82DD9CC0-C565-470F-BFCA-E370CD3A38C5}" srcId="{183C5E07-1B78-4C9C-BA47-45568F0F6198}" destId="{FAEEE79D-B31F-44E0-BA98-455EC698AB4D}" srcOrd="2" destOrd="0" parTransId="{6494D1C3-64EE-4297-BE0A-21502288AB76}" sibTransId="{092C639C-CEB5-4ACE-B665-45E7E9A485D0}"/>
    <dgm:cxn modelId="{3FED3BCB-0A77-4969-BBC0-C20A92C9B5B2}" type="presOf" srcId="{073CDF79-FD91-403B-A917-AFDF0BCCB27C}" destId="{F2F3AC7D-8997-4089-9857-542C2A56F2D0}" srcOrd="0" destOrd="0" presId="urn:microsoft.com/office/officeart/2005/8/layout/chevron2"/>
    <dgm:cxn modelId="{A23974DA-CE64-4252-B2B3-2C0CD8ECEDC2}" type="presOf" srcId="{89FDDE8C-9E6C-482C-81CF-7521356A75CF}" destId="{0756D45A-B089-45B6-90AA-C7AC3603D4D0}" srcOrd="0" destOrd="1" presId="urn:microsoft.com/office/officeart/2005/8/layout/chevron2"/>
    <dgm:cxn modelId="{823D86DD-2952-46F7-B695-AD87EBDB396E}" type="presOf" srcId="{61EDC2CA-7FE8-47B2-9C86-9248EE8E05B7}" destId="{9875E9CC-A5BA-43D9-BD0F-D6823F95EACE}" srcOrd="0" destOrd="1" presId="urn:microsoft.com/office/officeart/2005/8/layout/chevron2"/>
    <dgm:cxn modelId="{E85F54E1-E14A-46E5-8009-E8C208DFC164}" srcId="{9CFAC54B-DC1C-4374-870C-316F0CD54191}" destId="{D331ADC8-A405-4417-BE76-0327087217C9}" srcOrd="0" destOrd="0" parTransId="{6165DF5D-D3E3-4981-AEAD-867798B5C621}" sibTransId="{F92F2066-C17F-404A-A895-31F128552126}"/>
    <dgm:cxn modelId="{2B1B8CE9-24AE-4808-9CCF-B1CF69E631E2}" srcId="{9264F5DB-E2DA-4623-A7DA-E34675BC10D8}" destId="{B4893DC7-428D-43EA-8F3C-DE8AC0EEF46B}" srcOrd="0" destOrd="0" parTransId="{490A14C9-3BA6-4626-B74A-A5ED72135D86}" sibTransId="{F5861CFF-445B-4596-8B99-0157B97CB6D9}"/>
    <dgm:cxn modelId="{E42563FD-D6A4-4EA9-BAB9-197B820B1756}" type="presOf" srcId="{06D5EBE2-EDE4-4D6D-8E53-90DAD3BE85FE}" destId="{B18963C7-769A-4FBE-BBC3-77D270A5429A}" srcOrd="0" destOrd="2" presId="urn:microsoft.com/office/officeart/2005/8/layout/chevron2"/>
    <dgm:cxn modelId="{DDF910FB-6D63-441F-B40F-5D5D108A857D}" type="presParOf" srcId="{4DEABA98-0208-434C-9B6D-AEA47F28A6D7}" destId="{669A757E-7B09-4ED8-97B4-D8DEBB39E001}" srcOrd="0" destOrd="0" presId="urn:microsoft.com/office/officeart/2005/8/layout/chevron2"/>
    <dgm:cxn modelId="{E17D3C46-ED47-4879-874B-FACA90671F23}" type="presParOf" srcId="{669A757E-7B09-4ED8-97B4-D8DEBB39E001}" destId="{3B984FA0-7057-4615-8C4F-A9E826553CA9}" srcOrd="0" destOrd="0" presId="urn:microsoft.com/office/officeart/2005/8/layout/chevron2"/>
    <dgm:cxn modelId="{08B2A482-7702-4A1D-AC9D-E994DBBF688E}" type="presParOf" srcId="{669A757E-7B09-4ED8-97B4-D8DEBB39E001}" destId="{B18963C7-769A-4FBE-BBC3-77D270A5429A}" srcOrd="1" destOrd="0" presId="urn:microsoft.com/office/officeart/2005/8/layout/chevron2"/>
    <dgm:cxn modelId="{E7B7BF0D-5735-4D9F-82CE-D58708E97228}" type="presParOf" srcId="{4DEABA98-0208-434C-9B6D-AEA47F28A6D7}" destId="{00932FD9-7C47-4B42-B575-DDE08B5AA87A}" srcOrd="1" destOrd="0" presId="urn:microsoft.com/office/officeart/2005/8/layout/chevron2"/>
    <dgm:cxn modelId="{3B6ED623-5A0B-47E7-A391-1759150A5310}" type="presParOf" srcId="{4DEABA98-0208-434C-9B6D-AEA47F28A6D7}" destId="{4F2C2B2D-E445-42D4-AEE1-AA35DB1AE74B}" srcOrd="2" destOrd="0" presId="urn:microsoft.com/office/officeart/2005/8/layout/chevron2"/>
    <dgm:cxn modelId="{7D7E0E03-FA92-43C2-BF77-EFFD85B3404D}" type="presParOf" srcId="{4F2C2B2D-E445-42D4-AEE1-AA35DB1AE74B}" destId="{D98A6569-95E5-47A0-95B7-106BECC2A7EA}" srcOrd="0" destOrd="0" presId="urn:microsoft.com/office/officeart/2005/8/layout/chevron2"/>
    <dgm:cxn modelId="{BDC23499-0BEC-4321-9A9E-D798E9A84A75}" type="presParOf" srcId="{4F2C2B2D-E445-42D4-AEE1-AA35DB1AE74B}" destId="{9875E9CC-A5BA-43D9-BD0F-D6823F95EACE}" srcOrd="1" destOrd="0" presId="urn:microsoft.com/office/officeart/2005/8/layout/chevron2"/>
    <dgm:cxn modelId="{839A05F1-BCD5-4EE6-8C4E-13F9E903706A}" type="presParOf" srcId="{4DEABA98-0208-434C-9B6D-AEA47F28A6D7}" destId="{2E062CD2-DAE6-4F2A-9E01-BC28064F6182}" srcOrd="3" destOrd="0" presId="urn:microsoft.com/office/officeart/2005/8/layout/chevron2"/>
    <dgm:cxn modelId="{3709C648-4EE5-4DFE-AFEC-1375301C2BCD}" type="presParOf" srcId="{4DEABA98-0208-434C-9B6D-AEA47F28A6D7}" destId="{1AFC4D99-5E0C-4B64-8E6F-85CC1ECC6BB6}" srcOrd="4" destOrd="0" presId="urn:microsoft.com/office/officeart/2005/8/layout/chevron2"/>
    <dgm:cxn modelId="{2B38D360-64B7-493E-BBC0-CDFBAA37BFD0}" type="presParOf" srcId="{1AFC4D99-5E0C-4B64-8E6F-85CC1ECC6BB6}" destId="{ED8CDF2D-862D-4660-8383-EC840167EDB0}" srcOrd="0" destOrd="0" presId="urn:microsoft.com/office/officeart/2005/8/layout/chevron2"/>
    <dgm:cxn modelId="{AB56F004-114C-4087-AC24-17EF3BDF0BD7}" type="presParOf" srcId="{1AFC4D99-5E0C-4B64-8E6F-85CC1ECC6BB6}" destId="{38AD8F22-E29A-4728-AFDA-F744A621FA0F}" srcOrd="1" destOrd="0" presId="urn:microsoft.com/office/officeart/2005/8/layout/chevron2"/>
    <dgm:cxn modelId="{EA12B9B4-490E-4457-A23F-9F93AF016D0B}" type="presParOf" srcId="{4DEABA98-0208-434C-9B6D-AEA47F28A6D7}" destId="{126C8169-DFD9-49E9-BBE3-BB8671BD58C2}" srcOrd="5" destOrd="0" presId="urn:microsoft.com/office/officeart/2005/8/layout/chevron2"/>
    <dgm:cxn modelId="{7FB993F5-D024-4DB2-AD76-18C2AF46F8E3}" type="presParOf" srcId="{4DEABA98-0208-434C-9B6D-AEA47F28A6D7}" destId="{BEED2A80-3E6F-4DC2-BD80-F691968A94E6}" srcOrd="6" destOrd="0" presId="urn:microsoft.com/office/officeart/2005/8/layout/chevron2"/>
    <dgm:cxn modelId="{84D3957D-6A7E-4F7F-BB88-528817BA51C3}" type="presParOf" srcId="{BEED2A80-3E6F-4DC2-BD80-F691968A94E6}" destId="{EBDB61EC-4E29-4CBC-9F85-1BB0EC4ECD2B}" srcOrd="0" destOrd="0" presId="urn:microsoft.com/office/officeart/2005/8/layout/chevron2"/>
    <dgm:cxn modelId="{CBD6D9B1-E461-4561-BE24-3D5371F37E2C}" type="presParOf" srcId="{BEED2A80-3E6F-4DC2-BD80-F691968A94E6}" destId="{0756D45A-B089-45B6-90AA-C7AC3603D4D0}" srcOrd="1" destOrd="0" presId="urn:microsoft.com/office/officeart/2005/8/layout/chevron2"/>
    <dgm:cxn modelId="{7E3C0597-2B2C-43DB-A9B2-052CC13743C1}" type="presParOf" srcId="{4DEABA98-0208-434C-9B6D-AEA47F28A6D7}" destId="{29219299-DDA3-4D15-A3F4-709DAB41D990}" srcOrd="7" destOrd="0" presId="urn:microsoft.com/office/officeart/2005/8/layout/chevron2"/>
    <dgm:cxn modelId="{DABD00E6-39ED-4FA7-8E53-20482CA572C5}" type="presParOf" srcId="{4DEABA98-0208-434C-9B6D-AEA47F28A6D7}" destId="{B5FB9C6E-CFFE-48F4-A74C-1442AA9DD3D1}" srcOrd="8" destOrd="0" presId="urn:microsoft.com/office/officeart/2005/8/layout/chevron2"/>
    <dgm:cxn modelId="{C8A1928F-6A0E-4B9F-AB7B-ED848A7CBF46}" type="presParOf" srcId="{B5FB9C6E-CFFE-48F4-A74C-1442AA9DD3D1}" destId="{5892FC6F-77E5-4007-90F5-B4AD4E5C300F}" srcOrd="0" destOrd="0" presId="urn:microsoft.com/office/officeart/2005/8/layout/chevron2"/>
    <dgm:cxn modelId="{A64D4D54-1217-45B2-96B7-893B5AA64725}" type="presParOf" srcId="{B5FB9C6E-CFFE-48F4-A74C-1442AA9DD3D1}" destId="{F2F3AC7D-8997-4089-9857-542C2A56F2D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6D77E-AC7F-4C18-9EDD-04110460CCE6}">
      <dsp:nvSpPr>
        <dsp:cNvPr id="0" name=""/>
        <dsp:cNvSpPr/>
      </dsp:nvSpPr>
      <dsp:spPr>
        <a:xfrm rot="5400000">
          <a:off x="3348966" y="118881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Liquidity Risk</a:t>
          </a:r>
        </a:p>
      </dsp:txBody>
      <dsp:txXfrm rot="-5400000">
        <a:off x="3713788" y="284097"/>
        <a:ext cx="1089238" cy="1251997"/>
      </dsp:txXfrm>
    </dsp:sp>
    <dsp:sp modelId="{CBF11368-4C30-4BE1-8617-B72E8429FFC1}">
      <dsp:nvSpPr>
        <dsp:cNvPr id="0" name=""/>
        <dsp:cNvSpPr/>
      </dsp:nvSpPr>
      <dsp:spPr>
        <a:xfrm>
          <a:off x="5097640" y="364430"/>
          <a:ext cx="2029874" cy="109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163E8-A39C-4DCA-AF76-10A01FD6AC14}">
      <dsp:nvSpPr>
        <dsp:cNvPr id="0" name=""/>
        <dsp:cNvSpPr/>
      </dsp:nvSpPr>
      <dsp:spPr>
        <a:xfrm rot="5400000">
          <a:off x="1639943" y="118881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Market Risk</a:t>
          </a:r>
        </a:p>
      </dsp:txBody>
      <dsp:txXfrm rot="-5400000">
        <a:off x="2004765" y="284097"/>
        <a:ext cx="1089238" cy="1251997"/>
      </dsp:txXfrm>
    </dsp:sp>
    <dsp:sp modelId="{BD2E86A5-C869-4116-BC20-234945BEAC81}">
      <dsp:nvSpPr>
        <dsp:cNvPr id="0" name=""/>
        <dsp:cNvSpPr/>
      </dsp:nvSpPr>
      <dsp:spPr>
        <a:xfrm rot="5400000">
          <a:off x="2491180" y="1662750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Financial Risk</a:t>
          </a:r>
        </a:p>
      </dsp:txBody>
      <dsp:txXfrm rot="-5400000">
        <a:off x="2856002" y="1827966"/>
        <a:ext cx="1089238" cy="1251997"/>
      </dsp:txXfrm>
    </dsp:sp>
    <dsp:sp modelId="{45C1371A-6EAA-4871-8D23-DA90EC173B5D}">
      <dsp:nvSpPr>
        <dsp:cNvPr id="0" name=""/>
        <dsp:cNvSpPr/>
      </dsp:nvSpPr>
      <dsp:spPr>
        <a:xfrm>
          <a:off x="579533" y="1908299"/>
          <a:ext cx="1964394" cy="109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4A6D7-EFE7-45C3-8358-3A22374D2628}">
      <dsp:nvSpPr>
        <dsp:cNvPr id="0" name=""/>
        <dsp:cNvSpPr/>
      </dsp:nvSpPr>
      <dsp:spPr>
        <a:xfrm rot="5400000">
          <a:off x="4200203" y="1662750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Credit Risk</a:t>
          </a:r>
        </a:p>
      </dsp:txBody>
      <dsp:txXfrm rot="-5400000">
        <a:off x="4565025" y="1827966"/>
        <a:ext cx="1089238" cy="1251997"/>
      </dsp:txXfrm>
    </dsp:sp>
    <dsp:sp modelId="{EFB19BC1-8EED-4731-A4FC-32822094E5B8}">
      <dsp:nvSpPr>
        <dsp:cNvPr id="0" name=""/>
        <dsp:cNvSpPr/>
      </dsp:nvSpPr>
      <dsp:spPr>
        <a:xfrm rot="5400000">
          <a:off x="3348966" y="3206618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Stress Testing</a:t>
          </a:r>
        </a:p>
      </dsp:txBody>
      <dsp:txXfrm rot="-5400000">
        <a:off x="3713788" y="3371834"/>
        <a:ext cx="1089238" cy="1251997"/>
      </dsp:txXfrm>
    </dsp:sp>
    <dsp:sp modelId="{E0203B56-CF70-4CB2-A627-BFA442EF3ACE}">
      <dsp:nvSpPr>
        <dsp:cNvPr id="0" name=""/>
        <dsp:cNvSpPr/>
      </dsp:nvSpPr>
      <dsp:spPr>
        <a:xfrm>
          <a:off x="5097640" y="3452167"/>
          <a:ext cx="2029874" cy="109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1C32C-6E00-4E04-96B3-8A32F3D36F8B}">
      <dsp:nvSpPr>
        <dsp:cNvPr id="0" name=""/>
        <dsp:cNvSpPr/>
      </dsp:nvSpPr>
      <dsp:spPr>
        <a:xfrm rot="5400000">
          <a:off x="1639943" y="3206618"/>
          <a:ext cx="1818883" cy="1582428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95654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90" kern="1200" dirty="0"/>
            <a:t>Compliance Risk</a:t>
          </a:r>
        </a:p>
      </dsp:txBody>
      <dsp:txXfrm rot="-5400000">
        <a:off x="2004765" y="3371834"/>
        <a:ext cx="1089238" cy="1251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84FA0-7057-4615-8C4F-A9E826553CA9}">
      <dsp:nvSpPr>
        <dsp:cNvPr id="0" name=""/>
        <dsp:cNvSpPr/>
      </dsp:nvSpPr>
      <dsp:spPr>
        <a:xfrm rot="5400000">
          <a:off x="-142802" y="152062"/>
          <a:ext cx="1013751" cy="709626"/>
        </a:xfrm>
        <a:prstGeom prst="chevron">
          <a:avLst/>
        </a:prstGeom>
        <a:solidFill>
          <a:srgbClr val="192BC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Q3 2021</a:t>
          </a:r>
        </a:p>
      </dsp:txBody>
      <dsp:txXfrm rot="-5400000">
        <a:off x="9261" y="354812"/>
        <a:ext cx="709626" cy="304125"/>
      </dsp:txXfrm>
    </dsp:sp>
    <dsp:sp modelId="{B18963C7-769A-4FBE-BBC3-77D270A5429A}">
      <dsp:nvSpPr>
        <dsp:cNvPr id="0" name=""/>
        <dsp:cNvSpPr/>
      </dsp:nvSpPr>
      <dsp:spPr>
        <a:xfrm rot="5400000">
          <a:off x="3864317" y="-3144961"/>
          <a:ext cx="1040114" cy="7349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Models and Framework Creation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Architecture Designing</a:t>
          </a:r>
          <a:r>
            <a:rPr lang="en-US" sz="1800" kern="1200" dirty="0"/>
            <a:t> of </a:t>
          </a:r>
          <a:r>
            <a:rPr lang="en-GB" sz="1800" kern="1200" dirty="0"/>
            <a:t>Risk Platform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Strategic Partnerships </a:t>
          </a:r>
          <a:endParaRPr lang="en-US" sz="1800" kern="1200" dirty="0"/>
        </a:p>
      </dsp:txBody>
      <dsp:txXfrm rot="-5400000">
        <a:off x="709626" y="60504"/>
        <a:ext cx="7298722" cy="938566"/>
      </dsp:txXfrm>
    </dsp:sp>
    <dsp:sp modelId="{D98A6569-95E5-47A0-95B7-106BECC2A7EA}">
      <dsp:nvSpPr>
        <dsp:cNvPr id="0" name=""/>
        <dsp:cNvSpPr/>
      </dsp:nvSpPr>
      <dsp:spPr>
        <a:xfrm rot="5400000">
          <a:off x="-142802" y="1270819"/>
          <a:ext cx="1013751" cy="709626"/>
        </a:xfrm>
        <a:prstGeom prst="chevron">
          <a:avLst/>
        </a:prstGeom>
        <a:solidFill>
          <a:srgbClr val="192BC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Q4 2021</a:t>
          </a:r>
        </a:p>
      </dsp:txBody>
      <dsp:txXfrm rot="-5400000">
        <a:off x="9261" y="1473569"/>
        <a:ext cx="709626" cy="304125"/>
      </dsp:txXfrm>
    </dsp:sp>
    <dsp:sp modelId="{9875E9CC-A5BA-43D9-BD0F-D6823F95EACE}">
      <dsp:nvSpPr>
        <dsp:cNvPr id="0" name=""/>
        <dsp:cNvSpPr/>
      </dsp:nvSpPr>
      <dsp:spPr>
        <a:xfrm rot="5400000">
          <a:off x="3903484" y="-2059841"/>
          <a:ext cx="961780" cy="7349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Service Integration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Risk Platform Pre-Alpha Phase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Testing Models</a:t>
          </a:r>
          <a:endParaRPr lang="en-US" sz="1800" kern="1200" dirty="0"/>
        </a:p>
      </dsp:txBody>
      <dsp:txXfrm rot="-5400000">
        <a:off x="709626" y="1180967"/>
        <a:ext cx="7302546" cy="867880"/>
      </dsp:txXfrm>
    </dsp:sp>
    <dsp:sp modelId="{ED8CDF2D-862D-4660-8383-EC840167EDB0}">
      <dsp:nvSpPr>
        <dsp:cNvPr id="0" name=""/>
        <dsp:cNvSpPr/>
      </dsp:nvSpPr>
      <dsp:spPr>
        <a:xfrm rot="5400000">
          <a:off x="-152062" y="2405362"/>
          <a:ext cx="1013751" cy="709626"/>
        </a:xfrm>
        <a:prstGeom prst="chevron">
          <a:avLst/>
        </a:prstGeom>
        <a:solidFill>
          <a:srgbClr val="192BC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Q1 2022</a:t>
          </a:r>
        </a:p>
      </dsp:txBody>
      <dsp:txXfrm rot="-5400000">
        <a:off x="1" y="2608112"/>
        <a:ext cx="709626" cy="304125"/>
      </dsp:txXfrm>
    </dsp:sp>
    <dsp:sp modelId="{38AD8F22-E29A-4728-AFDA-F744A621FA0F}">
      <dsp:nvSpPr>
        <dsp:cNvPr id="0" name=""/>
        <dsp:cNvSpPr/>
      </dsp:nvSpPr>
      <dsp:spPr>
        <a:xfrm rot="5400000">
          <a:off x="3999930" y="-1091978"/>
          <a:ext cx="768889" cy="7349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Risk Platform Alpha Version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Forming Services Network</a:t>
          </a:r>
          <a:endParaRPr lang="en-US" sz="1800" kern="1200" dirty="0"/>
        </a:p>
      </dsp:txBody>
      <dsp:txXfrm rot="-5400000">
        <a:off x="709627" y="2235859"/>
        <a:ext cx="7311962" cy="693821"/>
      </dsp:txXfrm>
    </dsp:sp>
    <dsp:sp modelId="{EBDB61EC-4E29-4CBC-9F85-1BB0EC4ECD2B}">
      <dsp:nvSpPr>
        <dsp:cNvPr id="0" name=""/>
        <dsp:cNvSpPr/>
      </dsp:nvSpPr>
      <dsp:spPr>
        <a:xfrm rot="5400000">
          <a:off x="-152062" y="3462505"/>
          <a:ext cx="1013751" cy="709626"/>
        </a:xfrm>
        <a:prstGeom prst="chevron">
          <a:avLst/>
        </a:prstGeom>
        <a:solidFill>
          <a:srgbClr val="192BC2"/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Q2 2022</a:t>
          </a:r>
        </a:p>
      </dsp:txBody>
      <dsp:txXfrm rot="-5400000">
        <a:off x="1" y="3665255"/>
        <a:ext cx="709626" cy="304125"/>
      </dsp:txXfrm>
    </dsp:sp>
    <dsp:sp modelId="{0756D45A-B089-45B6-90AA-C7AC3603D4D0}">
      <dsp:nvSpPr>
        <dsp:cNvPr id="0" name=""/>
        <dsp:cNvSpPr/>
      </dsp:nvSpPr>
      <dsp:spPr>
        <a:xfrm rot="5400000">
          <a:off x="3910650" y="-34836"/>
          <a:ext cx="947448" cy="7349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Risk Platform Beta Version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Enterprise Sales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Forming Support team </a:t>
          </a:r>
        </a:p>
      </dsp:txBody>
      <dsp:txXfrm rot="-5400000">
        <a:off x="709627" y="3212438"/>
        <a:ext cx="7303245" cy="854946"/>
      </dsp:txXfrm>
    </dsp:sp>
    <dsp:sp modelId="{5892FC6F-77E5-4007-90F5-B4AD4E5C300F}">
      <dsp:nvSpPr>
        <dsp:cNvPr id="0" name=""/>
        <dsp:cNvSpPr/>
      </dsp:nvSpPr>
      <dsp:spPr>
        <a:xfrm rot="5400000">
          <a:off x="-152062" y="4491517"/>
          <a:ext cx="1013751" cy="709626"/>
        </a:xfrm>
        <a:prstGeom prst="chevron">
          <a:avLst/>
        </a:prstGeom>
        <a:solidFill>
          <a:srgbClr val="192BC2"/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Q3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2022</a:t>
          </a:r>
        </a:p>
      </dsp:txBody>
      <dsp:txXfrm rot="-5400000">
        <a:off x="1" y="4694267"/>
        <a:ext cx="709626" cy="304125"/>
      </dsp:txXfrm>
    </dsp:sp>
    <dsp:sp modelId="{F2F3AC7D-8997-4089-9857-542C2A56F2D0}">
      <dsp:nvSpPr>
        <dsp:cNvPr id="0" name=""/>
        <dsp:cNvSpPr/>
      </dsp:nvSpPr>
      <dsp:spPr>
        <a:xfrm rot="5400000">
          <a:off x="3927535" y="1001661"/>
          <a:ext cx="891188" cy="7349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Risk Platform Product Live Release</a:t>
          </a:r>
        </a:p>
      </dsp:txBody>
      <dsp:txXfrm rot="-5400000">
        <a:off x="698381" y="4274319"/>
        <a:ext cx="7305992" cy="804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6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6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3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6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2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5BA8-FA3E-45C2-9CDF-BED69BB903C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96694-1A63-4C35-8E89-02680EF17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0" y="4554991"/>
            <a:ext cx="12192000" cy="2298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3931"/>
            <a:ext cx="10058400" cy="1292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Presentation Deck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Kapil Sharma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Rajesh Gupta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43" y="1309981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www.scorenetwork.io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57E9B-1059-4D8D-A9EE-B0FF82573C28}"/>
              </a:ext>
            </a:extLst>
          </p:cNvPr>
          <p:cNvSpPr txBox="1"/>
          <p:nvPr/>
        </p:nvSpPr>
        <p:spPr>
          <a:xfrm>
            <a:off x="1107464" y="78937"/>
            <a:ext cx="1089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SCORE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7B7E7-5250-4920-AB88-AB497D0E81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"/>
            <a:ext cx="1358588" cy="13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A6DBA-C87B-4423-9C39-4B0FF1BF51A3}"/>
              </a:ext>
            </a:extLst>
          </p:cNvPr>
          <p:cNvSpPr/>
          <p:nvPr/>
        </p:nvSpPr>
        <p:spPr>
          <a:xfrm>
            <a:off x="370703" y="1136822"/>
            <a:ext cx="10083113" cy="421777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0683E3-9462-412E-9E90-23C02925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530"/>
            <a:ext cx="10515600" cy="68546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Tokenomics</a:t>
            </a:r>
            <a:endParaRPr lang="en-GB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09C7D6-B74D-4172-A5B1-A7A38BAF90BB}"/>
              </a:ext>
            </a:extLst>
          </p:cNvPr>
          <p:cNvSpPr/>
          <p:nvPr/>
        </p:nvSpPr>
        <p:spPr>
          <a:xfrm>
            <a:off x="1487985" y="2814174"/>
            <a:ext cx="1874889" cy="92093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Total Supply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10 Billion tokens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EC366-78D0-47F0-822F-4DFF4BE00F60}"/>
              </a:ext>
            </a:extLst>
          </p:cNvPr>
          <p:cNvSpPr/>
          <p:nvPr/>
        </p:nvSpPr>
        <p:spPr>
          <a:xfrm>
            <a:off x="636667" y="1262322"/>
            <a:ext cx="2204763" cy="33074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5%  Private Investors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110D77-7E34-44D1-A921-D9997122575F}"/>
              </a:ext>
            </a:extLst>
          </p:cNvPr>
          <p:cNvSpPr/>
          <p:nvPr/>
        </p:nvSpPr>
        <p:spPr>
          <a:xfrm>
            <a:off x="1799975" y="1639204"/>
            <a:ext cx="2204763" cy="33074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9% 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FC68DD-F0D0-4554-906A-D890505A1756}"/>
              </a:ext>
            </a:extLst>
          </p:cNvPr>
          <p:cNvSpPr/>
          <p:nvPr/>
        </p:nvSpPr>
        <p:spPr>
          <a:xfrm>
            <a:off x="3301071" y="1997255"/>
            <a:ext cx="3240156" cy="47110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5%  Strategic Alliance &amp; Advisors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4DE56-CE84-4009-B059-B9873FFC5945}"/>
              </a:ext>
            </a:extLst>
          </p:cNvPr>
          <p:cNvSpPr/>
          <p:nvPr/>
        </p:nvSpPr>
        <p:spPr>
          <a:xfrm>
            <a:off x="5359517" y="2495673"/>
            <a:ext cx="2933569" cy="38105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8%  Marketing &amp; Branding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2280D-E1C9-4772-937E-15941A1908DB}"/>
              </a:ext>
            </a:extLst>
          </p:cNvPr>
          <p:cNvSpPr/>
          <p:nvPr/>
        </p:nvSpPr>
        <p:spPr>
          <a:xfrm>
            <a:off x="6976110" y="2898061"/>
            <a:ext cx="3028545" cy="68546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50%  IDO, ICO and Public Sales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DC1BDF-2FB9-493D-893C-B45DB3D73C73}"/>
              </a:ext>
            </a:extLst>
          </p:cNvPr>
          <p:cNvSpPr/>
          <p:nvPr/>
        </p:nvSpPr>
        <p:spPr>
          <a:xfrm>
            <a:off x="5461401" y="3608994"/>
            <a:ext cx="2933569" cy="381051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6%  Research &amp; 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5C7566-C655-4A51-9627-A9A2B0C634E5}"/>
              </a:ext>
            </a:extLst>
          </p:cNvPr>
          <p:cNvSpPr/>
          <p:nvPr/>
        </p:nvSpPr>
        <p:spPr>
          <a:xfrm>
            <a:off x="3454364" y="4065204"/>
            <a:ext cx="3473821" cy="47111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13%  IT and Risk Platform 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52067-B402-4DF2-BBEF-2ED17E3655FB}"/>
              </a:ext>
            </a:extLst>
          </p:cNvPr>
          <p:cNvSpPr/>
          <p:nvPr/>
        </p:nvSpPr>
        <p:spPr>
          <a:xfrm>
            <a:off x="1984204" y="4597934"/>
            <a:ext cx="2204763" cy="33074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2%  Cyber 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830883-E683-48E8-8B66-D4C68F91B82E}"/>
              </a:ext>
            </a:extLst>
          </p:cNvPr>
          <p:cNvSpPr/>
          <p:nvPr/>
        </p:nvSpPr>
        <p:spPr>
          <a:xfrm>
            <a:off x="714133" y="4964362"/>
            <a:ext cx="2204763" cy="33074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2%  Foundation</a:t>
            </a:r>
          </a:p>
        </p:txBody>
      </p:sp>
    </p:spTree>
    <p:extLst>
      <p:ext uri="{BB962C8B-B14F-4D97-AF65-F5344CB8AC3E}">
        <p14:creationId xmlns:p14="http://schemas.microsoft.com/office/powerpoint/2010/main" val="139911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17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Potential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Ecosystem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949" y="1434737"/>
            <a:ext cx="5086102" cy="50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0" y="4554991"/>
            <a:ext cx="12192000" cy="2298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3931"/>
            <a:ext cx="9144000" cy="2491060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For questions, feedback and enquiry:</a:t>
            </a:r>
            <a:br>
              <a:rPr lang="en-US" sz="4400" b="1" dirty="0"/>
            </a:b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info@scorenetwork.io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1A870-ADAC-4D8E-AC38-D22617DF7B71}"/>
              </a:ext>
            </a:extLst>
          </p:cNvPr>
          <p:cNvSpPr txBox="1"/>
          <p:nvPr/>
        </p:nvSpPr>
        <p:spPr>
          <a:xfrm>
            <a:off x="1107464" y="78937"/>
            <a:ext cx="1089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SCORE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FD5CE-E0C5-40DA-9BB0-7671FEA11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"/>
            <a:ext cx="1358588" cy="13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2C519C-C466-4DFE-B12F-02735F46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0" y="5081047"/>
            <a:ext cx="12192000" cy="1772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64"/>
            <a:ext cx="1358588" cy="1358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9F5A4-D581-413F-8342-57C26C2868D6}"/>
              </a:ext>
            </a:extLst>
          </p:cNvPr>
          <p:cNvSpPr txBox="1"/>
          <p:nvPr/>
        </p:nvSpPr>
        <p:spPr>
          <a:xfrm>
            <a:off x="1329559" y="396964"/>
            <a:ext cx="10891471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2400" dirty="0"/>
              <a:t>Score Network is on a Journey to make </a:t>
            </a:r>
            <a:r>
              <a:rPr lang="en-IN" sz="2400" dirty="0" err="1"/>
              <a:t>DeFi</a:t>
            </a:r>
            <a:r>
              <a:rPr lang="en-IN" sz="2400" dirty="0"/>
              <a:t> &amp; </a:t>
            </a:r>
            <a:r>
              <a:rPr lang="en-IN" sz="2400" dirty="0" err="1"/>
              <a:t>CeFi</a:t>
            </a:r>
            <a:r>
              <a:rPr lang="en-IN" sz="2400" dirty="0"/>
              <a:t> more risk averse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BCCC7-E410-4AF1-9648-6692ED21A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8624"/>
            <a:ext cx="12192000" cy="41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2248474-0ED3-4377-B111-95B229EC6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219256"/>
              </p:ext>
            </p:extLst>
          </p:nvPr>
        </p:nvGraphicFramePr>
        <p:xfrm>
          <a:off x="4482958" y="1092958"/>
          <a:ext cx="7707049" cy="4907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37">
            <a:extLst>
              <a:ext uri="{FF2B5EF4-FFF2-40B4-BE49-F238E27FC236}">
                <a16:creationId xmlns:a16="http://schemas.microsoft.com/office/drawing/2014/main" id="{6AEDD440-BF52-4FFD-AD50-7A0FC1234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900" y="84138"/>
            <a:ext cx="5880100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b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GB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7">
            <a:extLst>
              <a:ext uri="{FF2B5EF4-FFF2-40B4-BE49-F238E27FC236}">
                <a16:creationId xmlns:a16="http://schemas.microsoft.com/office/drawing/2014/main" id="{423171E0-6594-410F-8A55-64170215881F}"/>
              </a:ext>
            </a:extLst>
          </p:cNvPr>
          <p:cNvSpPr txBox="1">
            <a:spLocks/>
          </p:cNvSpPr>
          <p:nvPr/>
        </p:nvSpPr>
        <p:spPr>
          <a:xfrm>
            <a:off x="497246" y="2554141"/>
            <a:ext cx="5716684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Assessment</a:t>
            </a:r>
          </a:p>
        </p:txBody>
      </p:sp>
      <p:sp>
        <p:nvSpPr>
          <p:cNvPr id="9" name="Title 37">
            <a:extLst>
              <a:ext uri="{FF2B5EF4-FFF2-40B4-BE49-F238E27FC236}">
                <a16:creationId xmlns:a16="http://schemas.microsoft.com/office/drawing/2014/main" id="{06B12C20-1FFB-430B-988B-8104FB9AF7EF}"/>
              </a:ext>
            </a:extLst>
          </p:cNvPr>
          <p:cNvSpPr txBox="1">
            <a:spLocks/>
          </p:cNvSpPr>
          <p:nvPr/>
        </p:nvSpPr>
        <p:spPr>
          <a:xfrm>
            <a:off x="497246" y="3748250"/>
            <a:ext cx="5716684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Advise on risk mitigation strategies for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DeFi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CeFi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7">
            <a:extLst>
              <a:ext uri="{FF2B5EF4-FFF2-40B4-BE49-F238E27FC236}">
                <a16:creationId xmlns:a16="http://schemas.microsoft.com/office/drawing/2014/main" id="{F562EE3B-AA0A-43F4-9CCB-D77D754AF416}"/>
              </a:ext>
            </a:extLst>
          </p:cNvPr>
          <p:cNvSpPr txBox="1">
            <a:spLocks/>
          </p:cNvSpPr>
          <p:nvPr/>
        </p:nvSpPr>
        <p:spPr>
          <a:xfrm>
            <a:off x="497246" y="1512682"/>
            <a:ext cx="5716684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Platform on in-house risk frameworks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0F8C4-4ECB-4389-9D93-9B0379203A95}"/>
              </a:ext>
            </a:extLst>
          </p:cNvPr>
          <p:cNvSpPr txBox="1"/>
          <p:nvPr/>
        </p:nvSpPr>
        <p:spPr>
          <a:xfrm>
            <a:off x="1358589" y="367720"/>
            <a:ext cx="962245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Score Network Methodology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31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2C519C-C466-4DFE-B12F-02735F46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0" y="5081047"/>
            <a:ext cx="12192000" cy="1772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64"/>
            <a:ext cx="1358588" cy="1358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9F5A4-D581-413F-8342-57C26C2868D6}"/>
              </a:ext>
            </a:extLst>
          </p:cNvPr>
          <p:cNvSpPr txBox="1"/>
          <p:nvPr/>
        </p:nvSpPr>
        <p:spPr>
          <a:xfrm>
            <a:off x="1358588" y="363008"/>
            <a:ext cx="10547466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Score Network Market Risk Solution (i.e. AAVE &amp; Compound Protocol)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02B38-24D5-4882-B451-C065EF09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317" y="1162221"/>
            <a:ext cx="6129134" cy="4027617"/>
          </a:xfrm>
          <a:prstGeom prst="rect">
            <a:avLst/>
          </a:prstGeom>
        </p:spPr>
      </p:pic>
      <p:sp>
        <p:nvSpPr>
          <p:cNvPr id="9" name="Title 37">
            <a:extLst>
              <a:ext uri="{FF2B5EF4-FFF2-40B4-BE49-F238E27FC236}">
                <a16:creationId xmlns:a16="http://schemas.microsoft.com/office/drawing/2014/main" id="{C117D6FA-3568-4E9E-9A0E-D701A6E63420}"/>
              </a:ext>
            </a:extLst>
          </p:cNvPr>
          <p:cNvSpPr txBox="1">
            <a:spLocks/>
          </p:cNvSpPr>
          <p:nvPr/>
        </p:nvSpPr>
        <p:spPr>
          <a:xfrm>
            <a:off x="509945" y="1498913"/>
            <a:ext cx="5344171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Our ALM tool access interest rate volatility</a:t>
            </a:r>
          </a:p>
        </p:txBody>
      </p:sp>
      <p:sp>
        <p:nvSpPr>
          <p:cNvPr id="10" name="Title 37">
            <a:extLst>
              <a:ext uri="{FF2B5EF4-FFF2-40B4-BE49-F238E27FC236}">
                <a16:creationId xmlns:a16="http://schemas.microsoft.com/office/drawing/2014/main" id="{F3F50E0A-FA44-4C02-AFD7-26376CA39DD0}"/>
              </a:ext>
            </a:extLst>
          </p:cNvPr>
          <p:cNvSpPr txBox="1">
            <a:spLocks/>
          </p:cNvSpPr>
          <p:nvPr/>
        </p:nvSpPr>
        <p:spPr>
          <a:xfrm>
            <a:off x="509946" y="2635497"/>
            <a:ext cx="5420370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mitigation strategy based on result</a:t>
            </a:r>
          </a:p>
        </p:txBody>
      </p:sp>
      <p:sp>
        <p:nvSpPr>
          <p:cNvPr id="13" name="Title 37">
            <a:extLst>
              <a:ext uri="{FF2B5EF4-FFF2-40B4-BE49-F238E27FC236}">
                <a16:creationId xmlns:a16="http://schemas.microsoft.com/office/drawing/2014/main" id="{A5C46BD4-B326-42D8-AA79-B308F64F1113}"/>
              </a:ext>
            </a:extLst>
          </p:cNvPr>
          <p:cNvSpPr txBox="1">
            <a:spLocks/>
          </p:cNvSpPr>
          <p:nvPr/>
        </p:nvSpPr>
        <p:spPr>
          <a:xfrm>
            <a:off x="132550" y="3867303"/>
            <a:ext cx="5797768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Assets &gt; Liability + Operational Cost</a:t>
            </a:r>
          </a:p>
        </p:txBody>
      </p:sp>
    </p:spTree>
    <p:extLst>
      <p:ext uri="{BB962C8B-B14F-4D97-AF65-F5344CB8AC3E}">
        <p14:creationId xmlns:p14="http://schemas.microsoft.com/office/powerpoint/2010/main" val="244363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2C519C-C466-4DFE-B12F-02735F46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0" y="5081047"/>
            <a:ext cx="12192000" cy="1772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64"/>
            <a:ext cx="1358588" cy="1358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9F5A4-D581-413F-8342-57C26C2868D6}"/>
              </a:ext>
            </a:extLst>
          </p:cNvPr>
          <p:cNvSpPr txBox="1"/>
          <p:nvPr/>
        </p:nvSpPr>
        <p:spPr>
          <a:xfrm>
            <a:off x="1358589" y="367720"/>
            <a:ext cx="962245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Score Network Liquidity Risk Solution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0E587-BA31-4CA0-BC26-BEEEF4E4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0864"/>
            <a:ext cx="5609968" cy="3996272"/>
          </a:xfrm>
          <a:prstGeom prst="rect">
            <a:avLst/>
          </a:prstGeom>
        </p:spPr>
      </p:pic>
      <p:sp>
        <p:nvSpPr>
          <p:cNvPr id="10" name="Title 37">
            <a:extLst>
              <a:ext uri="{FF2B5EF4-FFF2-40B4-BE49-F238E27FC236}">
                <a16:creationId xmlns:a16="http://schemas.microsoft.com/office/drawing/2014/main" id="{28CD53D3-F4E1-49D9-A2FC-1AA34865C8B3}"/>
              </a:ext>
            </a:extLst>
          </p:cNvPr>
          <p:cNvSpPr txBox="1">
            <a:spLocks/>
          </p:cNvSpPr>
          <p:nvPr/>
        </p:nvSpPr>
        <p:spPr>
          <a:xfrm>
            <a:off x="486032" y="1645995"/>
            <a:ext cx="5420370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Customized Stress Testing</a:t>
            </a:r>
          </a:p>
        </p:txBody>
      </p:sp>
      <p:sp>
        <p:nvSpPr>
          <p:cNvPr id="13" name="Title 37">
            <a:extLst>
              <a:ext uri="{FF2B5EF4-FFF2-40B4-BE49-F238E27FC236}">
                <a16:creationId xmlns:a16="http://schemas.microsoft.com/office/drawing/2014/main" id="{00C14F28-7B7F-4247-A852-B8D6B2736134}"/>
              </a:ext>
            </a:extLst>
          </p:cNvPr>
          <p:cNvSpPr txBox="1">
            <a:spLocks/>
          </p:cNvSpPr>
          <p:nvPr/>
        </p:nvSpPr>
        <p:spPr>
          <a:xfrm>
            <a:off x="486032" y="2688754"/>
            <a:ext cx="5344171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Advises on possible source of stress</a:t>
            </a:r>
          </a:p>
        </p:txBody>
      </p:sp>
      <p:sp>
        <p:nvSpPr>
          <p:cNvPr id="14" name="Title 37">
            <a:extLst>
              <a:ext uri="{FF2B5EF4-FFF2-40B4-BE49-F238E27FC236}">
                <a16:creationId xmlns:a16="http://schemas.microsoft.com/office/drawing/2014/main" id="{6E57D278-D097-420E-96BF-FD8B8D67C9DA}"/>
              </a:ext>
            </a:extLst>
          </p:cNvPr>
          <p:cNvSpPr txBox="1">
            <a:spLocks/>
          </p:cNvSpPr>
          <p:nvPr/>
        </p:nvSpPr>
        <p:spPr>
          <a:xfrm>
            <a:off x="132550" y="3819803"/>
            <a:ext cx="5797768" cy="1370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810260" algn="l"/>
              </a:tabLst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(Asset)</a:t>
            </a:r>
            <a:r>
              <a:rPr lang="en-IN" sz="2400" b="1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 (Asset)</a:t>
            </a:r>
            <a:r>
              <a:rPr lang="en-IN" sz="2400" b="1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t’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1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2C519C-C466-4DFE-B12F-02735F46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>
          <a:xfrm>
            <a:off x="5171" y="5433790"/>
            <a:ext cx="12192000" cy="1413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64"/>
            <a:ext cx="1358588" cy="1358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9F5A4-D581-413F-8342-57C26C2868D6}"/>
              </a:ext>
            </a:extLst>
          </p:cNvPr>
          <p:cNvSpPr txBox="1"/>
          <p:nvPr/>
        </p:nvSpPr>
        <p:spPr>
          <a:xfrm>
            <a:off x="1358589" y="392342"/>
            <a:ext cx="962245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Score Network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Platform</a:t>
            </a:r>
            <a:endParaRPr lang="en-IN" dirty="0"/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49E6665A-9AED-4A41-9A8D-C2CF1677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" y="1288624"/>
            <a:ext cx="10443208" cy="4351337"/>
          </a:xfrm>
        </p:spPr>
      </p:pic>
    </p:spTree>
    <p:extLst>
      <p:ext uri="{BB962C8B-B14F-4D97-AF65-F5344CB8AC3E}">
        <p14:creationId xmlns:p14="http://schemas.microsoft.com/office/powerpoint/2010/main" val="374410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465297" cy="573993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Revenue Generation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7978-9DFD-45EF-B388-6E2D9908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02" y="1099226"/>
            <a:ext cx="10614498" cy="507773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Platform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         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SCORE NETWORK      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Risk Consultancy Services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 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DeFi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CeFi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                                              Blockchain Protocol 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                                                                           &amp;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CeFi</a:t>
            </a:r>
            <a:endParaRPr lang="en-GB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9F4BC-A1BB-412C-A398-C4CAFA886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47" y="2055765"/>
            <a:ext cx="1480460" cy="1480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86186-BBA2-4317-865F-FBBAD7741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79" y="2170581"/>
            <a:ext cx="2146552" cy="1158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A9376-AFA6-437D-ADE8-67E9589F9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76" y="2170581"/>
            <a:ext cx="1973414" cy="1158807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B42A25D8-DD6C-449B-B8DA-D92B96D1007B}"/>
              </a:ext>
            </a:extLst>
          </p:cNvPr>
          <p:cNvSpPr/>
          <p:nvPr/>
        </p:nvSpPr>
        <p:spPr>
          <a:xfrm>
            <a:off x="3949430" y="2704288"/>
            <a:ext cx="640800" cy="115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917C806-945F-4FCA-A933-3C7CEE188238}"/>
              </a:ext>
            </a:extLst>
          </p:cNvPr>
          <p:cNvSpPr/>
          <p:nvPr/>
        </p:nvSpPr>
        <p:spPr>
          <a:xfrm>
            <a:off x="6149507" y="2681429"/>
            <a:ext cx="639551" cy="11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BB01C61-393D-4546-8C91-16D0F5D45F67}"/>
              </a:ext>
            </a:extLst>
          </p:cNvPr>
          <p:cNvSpPr/>
          <p:nvPr/>
        </p:nvSpPr>
        <p:spPr>
          <a:xfrm>
            <a:off x="2286000" y="3536224"/>
            <a:ext cx="115200" cy="64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BD16DF6-A954-457E-8D16-C22BD123AC38}"/>
              </a:ext>
            </a:extLst>
          </p:cNvPr>
          <p:cNvSpPr/>
          <p:nvPr/>
        </p:nvSpPr>
        <p:spPr>
          <a:xfrm>
            <a:off x="8573783" y="3429000"/>
            <a:ext cx="115200" cy="64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69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394"/>
            <a:ext cx="10515600" cy="86056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Roadmap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32307463"/>
              </p:ext>
            </p:extLst>
          </p:nvPr>
        </p:nvGraphicFramePr>
        <p:xfrm>
          <a:off x="1945532" y="1108954"/>
          <a:ext cx="8059123" cy="5383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043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5" r="637" b="24951"/>
          <a:stretch/>
        </p:blipFill>
        <p:spPr>
          <a:xfrm rot="16200000">
            <a:off x="7667150" y="2320085"/>
            <a:ext cx="6879773" cy="2204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5295104"/>
            <a:ext cx="1480460" cy="14804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F52E43-2CFC-4680-A520-02A1AB336E35}"/>
              </a:ext>
            </a:extLst>
          </p:cNvPr>
          <p:cNvSpPr/>
          <p:nvPr/>
        </p:nvSpPr>
        <p:spPr>
          <a:xfrm>
            <a:off x="838199" y="467360"/>
            <a:ext cx="2651572" cy="315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Score Network Team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CF1F25-B2D8-484B-955A-6119291D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38" y="994249"/>
            <a:ext cx="1524000" cy="1476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F2964C-4ADD-4BB7-A480-27B23B34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587" y="994248"/>
            <a:ext cx="1543180" cy="1476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6972FD-AC3D-492B-AC9D-F2F9E4621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498" y="3656799"/>
            <a:ext cx="1603880" cy="14763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A03B6D-4745-4CFD-9637-3BE3973A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587" y="3656799"/>
            <a:ext cx="1626746" cy="1476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5C6C4F-7827-4823-B413-B5D527DE4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542" y="3623389"/>
            <a:ext cx="1634314" cy="1476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ED4D25-3B63-4B73-AB88-D85DD3968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6065" y="3656798"/>
            <a:ext cx="1620580" cy="14763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6740B1-4B0F-443E-8059-1014625B80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8916" y="994247"/>
            <a:ext cx="1610592" cy="14763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2A90DC-61BA-4C67-A4DD-6C391E121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914" y="1027104"/>
            <a:ext cx="1610593" cy="144351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A596214-27F0-482E-A798-853D8F008878}"/>
              </a:ext>
            </a:extLst>
          </p:cNvPr>
          <p:cNvSpPr/>
          <p:nvPr/>
        </p:nvSpPr>
        <p:spPr>
          <a:xfrm>
            <a:off x="1382537" y="2478652"/>
            <a:ext cx="1935481" cy="61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2FE7F9-10EA-4318-8688-53EFCA68D6C0}"/>
              </a:ext>
            </a:extLst>
          </p:cNvPr>
          <p:cNvSpPr txBox="1"/>
          <p:nvPr/>
        </p:nvSpPr>
        <p:spPr>
          <a:xfrm>
            <a:off x="1305558" y="2539199"/>
            <a:ext cx="193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5">
                    <a:lumMod val="75000"/>
                  </a:schemeClr>
                </a:solidFill>
              </a:rPr>
              <a:t>Rajesh Gupta</a:t>
            </a:r>
          </a:p>
          <a:p>
            <a:pPr algn="ctr"/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Financial Risk Professional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A30A-32A1-4419-8874-CE6FF8E0EB03}"/>
              </a:ext>
            </a:extLst>
          </p:cNvPr>
          <p:cNvSpPr txBox="1"/>
          <p:nvPr/>
        </p:nvSpPr>
        <p:spPr>
          <a:xfrm>
            <a:off x="3367851" y="2539199"/>
            <a:ext cx="193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5">
                    <a:lumMod val="75000"/>
                  </a:schemeClr>
                </a:solidFill>
              </a:rPr>
              <a:t>Kapil Sharma</a:t>
            </a:r>
          </a:p>
          <a:p>
            <a:pPr algn="ctr"/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Financial Risk Professional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83BEC5-1AD6-4026-98B2-FFF5EBC30E12}"/>
              </a:ext>
            </a:extLst>
          </p:cNvPr>
          <p:cNvSpPr txBox="1"/>
          <p:nvPr/>
        </p:nvSpPr>
        <p:spPr>
          <a:xfrm>
            <a:off x="5645114" y="2542542"/>
            <a:ext cx="193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5">
                    <a:lumMod val="75000"/>
                  </a:schemeClr>
                </a:solidFill>
              </a:rPr>
              <a:t>Irina </a:t>
            </a:r>
            <a:r>
              <a:rPr lang="en-IN" sz="1600" b="1" dirty="0" err="1">
                <a:solidFill>
                  <a:schemeClr val="accent5">
                    <a:lumMod val="75000"/>
                  </a:schemeClr>
                </a:solidFill>
              </a:rPr>
              <a:t>Jakuvovits</a:t>
            </a:r>
            <a:endParaRPr lang="en-IN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Expert FinTech Professional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388F5D-0067-4871-992A-7E6EE0C31F06}"/>
              </a:ext>
            </a:extLst>
          </p:cNvPr>
          <p:cNvSpPr txBox="1"/>
          <p:nvPr/>
        </p:nvSpPr>
        <p:spPr>
          <a:xfrm>
            <a:off x="7794600" y="2523023"/>
            <a:ext cx="193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>
                <a:solidFill>
                  <a:schemeClr val="accent5">
                    <a:lumMod val="75000"/>
                  </a:schemeClr>
                </a:solidFill>
              </a:rPr>
              <a:t>Kerle</a:t>
            </a:r>
            <a:r>
              <a:rPr lang="en-IN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sz="1600" b="1" dirty="0" err="1">
                <a:solidFill>
                  <a:schemeClr val="accent5">
                    <a:lumMod val="75000"/>
                  </a:schemeClr>
                </a:solidFill>
              </a:rPr>
              <a:t>Mikk</a:t>
            </a:r>
            <a:endParaRPr lang="en-IN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Experienced Data Analytics Professional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FFDED-C90C-4091-AF81-7A295B5FC3A8}"/>
              </a:ext>
            </a:extLst>
          </p:cNvPr>
          <p:cNvSpPr txBox="1"/>
          <p:nvPr/>
        </p:nvSpPr>
        <p:spPr>
          <a:xfrm>
            <a:off x="1427478" y="5211279"/>
            <a:ext cx="193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</a:rPr>
              <a:t>Sandeep Sharma</a:t>
            </a:r>
          </a:p>
          <a:p>
            <a:pPr algn="ctr"/>
            <a:r>
              <a:rPr lang="en-IN" sz="1200" dirty="0">
                <a:solidFill>
                  <a:schemeClr val="accent1">
                    <a:lumMod val="75000"/>
                  </a:schemeClr>
                </a:solidFill>
              </a:rPr>
              <a:t>Expert Marketing Professional</a:t>
            </a: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010BDA-54EA-46CE-8ECE-ACE3C1A95588}"/>
              </a:ext>
            </a:extLst>
          </p:cNvPr>
          <p:cNvSpPr txBox="1"/>
          <p:nvPr/>
        </p:nvSpPr>
        <p:spPr>
          <a:xfrm>
            <a:off x="3489771" y="5211279"/>
            <a:ext cx="193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</a:rPr>
              <a:t>Ankit Rastogi</a:t>
            </a:r>
          </a:p>
          <a:p>
            <a:pPr algn="ctr"/>
            <a:r>
              <a:rPr lang="en-IN" sz="1200" dirty="0">
                <a:solidFill>
                  <a:schemeClr val="accent1">
                    <a:lumMod val="75000"/>
                  </a:schemeClr>
                </a:solidFill>
              </a:rPr>
              <a:t>Marketing &amp; Sales Professional</a:t>
            </a: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B1BF10-18CA-40AF-92DA-1969B588EE35}"/>
              </a:ext>
            </a:extLst>
          </p:cNvPr>
          <p:cNvSpPr txBox="1"/>
          <p:nvPr/>
        </p:nvSpPr>
        <p:spPr>
          <a:xfrm>
            <a:off x="5767034" y="5214622"/>
            <a:ext cx="193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</a:rPr>
              <a:t>Abhishek Sharma</a:t>
            </a:r>
          </a:p>
          <a:p>
            <a:pPr algn="ctr"/>
            <a:r>
              <a:rPr lang="en-IN" sz="1200" dirty="0">
                <a:solidFill>
                  <a:schemeClr val="accent1">
                    <a:lumMod val="75000"/>
                  </a:schemeClr>
                </a:solidFill>
              </a:rPr>
              <a:t>Experienced Marketing Professional</a:t>
            </a: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ED7823-2912-4DEC-AB2B-76FA6A6CA211}"/>
              </a:ext>
            </a:extLst>
          </p:cNvPr>
          <p:cNvSpPr txBox="1"/>
          <p:nvPr/>
        </p:nvSpPr>
        <p:spPr>
          <a:xfrm>
            <a:off x="7916520" y="5195103"/>
            <a:ext cx="193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</a:rPr>
              <a:t>Ashish Rana</a:t>
            </a:r>
          </a:p>
          <a:p>
            <a:pPr algn="ctr"/>
            <a:r>
              <a:rPr lang="en-IN" sz="1200" dirty="0">
                <a:solidFill>
                  <a:schemeClr val="accent1">
                    <a:lumMod val="75000"/>
                  </a:schemeClr>
                </a:solidFill>
              </a:rPr>
              <a:t>Marketing &amp; Branding Consultant</a:t>
            </a: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0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308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Presentation Deck</vt:lpstr>
      <vt:lpstr>PowerPoint Presentation</vt:lpstr>
      <vt:lpstr>  </vt:lpstr>
      <vt:lpstr>PowerPoint Presentation</vt:lpstr>
      <vt:lpstr>PowerPoint Presentation</vt:lpstr>
      <vt:lpstr>PowerPoint Presentation</vt:lpstr>
      <vt:lpstr>Revenue Generation Model</vt:lpstr>
      <vt:lpstr>Roadmap</vt:lpstr>
      <vt:lpstr>PowerPoint Presentation</vt:lpstr>
      <vt:lpstr>Tokenomics</vt:lpstr>
      <vt:lpstr>Potential Ecosystem</vt:lpstr>
      <vt:lpstr>For questions, feedback and enquiry:   info@scorenetwork.io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</dc:creator>
  <cp:lastModifiedBy>Kapil Sharma</cp:lastModifiedBy>
  <cp:revision>66</cp:revision>
  <dcterms:created xsi:type="dcterms:W3CDTF">2021-05-28T03:26:08Z</dcterms:created>
  <dcterms:modified xsi:type="dcterms:W3CDTF">2021-07-25T16:26:56Z</dcterms:modified>
</cp:coreProperties>
</file>